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1"/>
  </p:notesMasterIdLst>
  <p:sldIdLst>
    <p:sldId id="288" r:id="rId5"/>
    <p:sldId id="287" r:id="rId6"/>
    <p:sldId id="286" r:id="rId7"/>
    <p:sldId id="284" r:id="rId8"/>
    <p:sldId id="293" r:id="rId9"/>
    <p:sldId id="272" r:id="rId10"/>
    <p:sldId id="277" r:id="rId11"/>
    <p:sldId id="274" r:id="rId12"/>
    <p:sldId id="271" r:id="rId13"/>
    <p:sldId id="273" r:id="rId14"/>
    <p:sldId id="282" r:id="rId15"/>
    <p:sldId id="294" r:id="rId16"/>
    <p:sldId id="297" r:id="rId17"/>
    <p:sldId id="298" r:id="rId18"/>
    <p:sldId id="299" r:id="rId19"/>
    <p:sldId id="301" r:id="rId20"/>
    <p:sldId id="302" r:id="rId21"/>
    <p:sldId id="303" r:id="rId22"/>
    <p:sldId id="295" r:id="rId23"/>
    <p:sldId id="280" r:id="rId24"/>
    <p:sldId id="300" r:id="rId25"/>
    <p:sldId id="283" r:id="rId26"/>
    <p:sldId id="279" r:id="rId27"/>
    <p:sldId id="290" r:id="rId28"/>
    <p:sldId id="291" r:id="rId29"/>
    <p:sldId id="292" r:id="rId30"/>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496"/>
    <a:srgbClr val="D3EA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D91026-F059-D14A-A71F-B0990B3E6C74}" v="2" dt="2023-06-26T09:19:53.403"/>
    <p1510:client id="{D6654903-65E0-407E-AF7C-AC94D68D0353}" v="27" dt="2023-06-26T08:00:40.6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84762"/>
  </p:normalViewPr>
  <p:slideViewPr>
    <p:cSldViewPr snapToGrid="0">
      <p:cViewPr varScale="1">
        <p:scale>
          <a:sx n="107" d="100"/>
          <a:sy n="107" d="100"/>
        </p:scale>
        <p:origin x="8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nah Chatwin" userId="S::au711684@uni.au.dk::62f47891-2df0-464e-8db2-8e3abba1ea63" providerId="AD" clId="Web-{4941ED4F-EE38-455A-B24F-98F425FEA28E}"/>
    <pc:docChg chg="modSld">
      <pc:chgData name="Hannah Chatwin" userId="S::au711684@uni.au.dk::62f47891-2df0-464e-8db2-8e3abba1ea63" providerId="AD" clId="Web-{4941ED4F-EE38-455A-B24F-98F425FEA28E}" dt="2023-06-23T03:49:08.862" v="36"/>
      <pc:docMkLst>
        <pc:docMk/>
      </pc:docMkLst>
      <pc:sldChg chg="modNotes">
        <pc:chgData name="Hannah Chatwin" userId="S::au711684@uni.au.dk::62f47891-2df0-464e-8db2-8e3abba1ea63" providerId="AD" clId="Web-{4941ED4F-EE38-455A-B24F-98F425FEA28E}" dt="2023-06-23T03:49:08.862" v="36"/>
        <pc:sldMkLst>
          <pc:docMk/>
          <pc:sldMk cId="3218549425" sldId="293"/>
        </pc:sldMkLst>
      </pc:sldChg>
    </pc:docChg>
  </pc:docChgLst>
  <pc:docChgLst>
    <pc:chgData name="Jessica Rose Mundy" userId="S::au730980@uni.au.dk::47a4432f-3287-4610-8c9a-e653a97aba7e" providerId="AD" clId="Web-{D6654903-65E0-407E-AF7C-AC94D68D0353}"/>
    <pc:docChg chg="delSld modSld">
      <pc:chgData name="Jessica Rose Mundy" userId="S::au730980@uni.au.dk::47a4432f-3287-4610-8c9a-e653a97aba7e" providerId="AD" clId="Web-{D6654903-65E0-407E-AF7C-AC94D68D0353}" dt="2023-06-26T08:00:39.996" v="20" actId="20577"/>
      <pc:docMkLst>
        <pc:docMk/>
      </pc:docMkLst>
      <pc:sldChg chg="del">
        <pc:chgData name="Jessica Rose Mundy" userId="S::au730980@uni.au.dk::47a4432f-3287-4610-8c9a-e653a97aba7e" providerId="AD" clId="Web-{D6654903-65E0-407E-AF7C-AC94D68D0353}" dt="2023-06-26T07:58:27.852" v="0"/>
        <pc:sldMkLst>
          <pc:docMk/>
          <pc:sldMk cId="2146522950" sldId="281"/>
        </pc:sldMkLst>
      </pc:sldChg>
      <pc:sldChg chg="addSp delSp modSp">
        <pc:chgData name="Jessica Rose Mundy" userId="S::au730980@uni.au.dk::47a4432f-3287-4610-8c9a-e653a97aba7e" providerId="AD" clId="Web-{D6654903-65E0-407E-AF7C-AC94D68D0353}" dt="2023-06-26T08:00:39.996" v="20" actId="20577"/>
        <pc:sldMkLst>
          <pc:docMk/>
          <pc:sldMk cId="2299741781" sldId="294"/>
        </pc:sldMkLst>
        <pc:spChg chg="del">
          <ac:chgData name="Jessica Rose Mundy" userId="S::au730980@uni.au.dk::47a4432f-3287-4610-8c9a-e653a97aba7e" providerId="AD" clId="Web-{D6654903-65E0-407E-AF7C-AC94D68D0353}" dt="2023-06-26T07:59:44.636" v="7"/>
          <ac:spMkLst>
            <pc:docMk/>
            <pc:sldMk cId="2299741781" sldId="294"/>
            <ac:spMk id="2" creationId="{4132241D-82FA-2AA6-1F4A-2FECA4551CE2}"/>
          </ac:spMkLst>
        </pc:spChg>
        <pc:spChg chg="add del mod">
          <ac:chgData name="Jessica Rose Mundy" userId="S::au730980@uni.au.dk::47a4432f-3287-4610-8c9a-e653a97aba7e" providerId="AD" clId="Web-{D6654903-65E0-407E-AF7C-AC94D68D0353}" dt="2023-06-26T07:59:20.541" v="3"/>
          <ac:spMkLst>
            <pc:docMk/>
            <pc:sldMk cId="2299741781" sldId="294"/>
            <ac:spMk id="7" creationId="{4CB07701-D2FA-A105-1895-71B686C0E242}"/>
          </ac:spMkLst>
        </pc:spChg>
        <pc:spChg chg="add mod">
          <ac:chgData name="Jessica Rose Mundy" userId="S::au730980@uni.au.dk::47a4432f-3287-4610-8c9a-e653a97aba7e" providerId="AD" clId="Web-{D6654903-65E0-407E-AF7C-AC94D68D0353}" dt="2023-06-26T08:00:39.996" v="20" actId="20577"/>
          <ac:spMkLst>
            <pc:docMk/>
            <pc:sldMk cId="2299741781" sldId="294"/>
            <ac:spMk id="11" creationId="{BF0D5B63-21D6-2FC7-9DF6-56FA0EF231BE}"/>
          </ac:spMkLst>
        </pc:spChg>
        <pc:picChg chg="del">
          <ac:chgData name="Jessica Rose Mundy" userId="S::au730980@uni.au.dk::47a4432f-3287-4610-8c9a-e653a97aba7e" providerId="AD" clId="Web-{D6654903-65E0-407E-AF7C-AC94D68D0353}" dt="2023-06-26T07:59:13.291" v="1"/>
          <ac:picMkLst>
            <pc:docMk/>
            <pc:sldMk cId="2299741781" sldId="294"/>
            <ac:picMk id="6" creationId="{C79CC87C-92A8-FE7C-72AC-66C0A760E8EC}"/>
          </ac:picMkLst>
        </pc:picChg>
        <pc:picChg chg="add mod">
          <ac:chgData name="Jessica Rose Mundy" userId="S::au730980@uni.au.dk::47a4432f-3287-4610-8c9a-e653a97aba7e" providerId="AD" clId="Web-{D6654903-65E0-407E-AF7C-AC94D68D0353}" dt="2023-06-26T08:00:10.292" v="12" actId="14100"/>
          <ac:picMkLst>
            <pc:docMk/>
            <pc:sldMk cId="2299741781" sldId="294"/>
            <ac:picMk id="9" creationId="{4F1DD351-64BA-5F50-B938-781C51E8517F}"/>
          </ac:picMkLst>
        </pc:picChg>
        <pc:picChg chg="add mod">
          <ac:chgData name="Jessica Rose Mundy" userId="S::au730980@uni.au.dk::47a4432f-3287-4610-8c9a-e653a97aba7e" providerId="AD" clId="Web-{D6654903-65E0-407E-AF7C-AC94D68D0353}" dt="2023-06-26T08:00:23.668" v="13" actId="1076"/>
          <ac:picMkLst>
            <pc:docMk/>
            <pc:sldMk cId="2299741781" sldId="294"/>
            <ac:picMk id="10" creationId="{873C5934-9CEF-15CD-35AB-D715C257AF5D}"/>
          </ac:picMkLst>
        </pc:picChg>
      </pc:sldChg>
    </pc:docChg>
  </pc:docChgLst>
  <pc:docChgLst>
    <pc:chgData name="Hannah Chatwin" userId="S::au711684@uni.au.dk::62f47891-2df0-464e-8db2-8e3abba1ea63" providerId="AD" clId="Web-{5D00FAC5-D87B-4259-A91F-210102A55B6E}"/>
    <pc:docChg chg="modSld">
      <pc:chgData name="Hannah Chatwin" userId="S::au711684@uni.au.dk::62f47891-2df0-464e-8db2-8e3abba1ea63" providerId="AD" clId="Web-{5D00FAC5-D87B-4259-A91F-210102A55B6E}" dt="2023-06-20T13:18:53.082" v="1640" actId="20577"/>
      <pc:docMkLst>
        <pc:docMk/>
      </pc:docMkLst>
      <pc:sldChg chg="modSp modNotes">
        <pc:chgData name="Hannah Chatwin" userId="S::au711684@uni.au.dk::62f47891-2df0-464e-8db2-8e3abba1ea63" providerId="AD" clId="Web-{5D00FAC5-D87B-4259-A91F-210102A55B6E}" dt="2023-06-20T13:07:39.618" v="1252"/>
        <pc:sldMkLst>
          <pc:docMk/>
          <pc:sldMk cId="1179613800" sldId="272"/>
        </pc:sldMkLst>
        <pc:spChg chg="mod">
          <ac:chgData name="Hannah Chatwin" userId="S::au711684@uni.au.dk::62f47891-2df0-464e-8db2-8e3abba1ea63" providerId="AD" clId="Web-{5D00FAC5-D87B-4259-A91F-210102A55B6E}" dt="2023-06-20T12:58:04.190" v="632" actId="20577"/>
          <ac:spMkLst>
            <pc:docMk/>
            <pc:sldMk cId="1179613800" sldId="272"/>
            <ac:spMk id="3" creationId="{3C3951DD-65A6-5B2D-252B-286133CFA02E}"/>
          </ac:spMkLst>
        </pc:spChg>
      </pc:sldChg>
      <pc:sldChg chg="modSp modNotes">
        <pc:chgData name="Hannah Chatwin" userId="S::au711684@uni.au.dk::62f47891-2df0-464e-8db2-8e3abba1ea63" providerId="AD" clId="Web-{5D00FAC5-D87B-4259-A91F-210102A55B6E}" dt="2023-06-20T13:18:53.082" v="1640" actId="20577"/>
        <pc:sldMkLst>
          <pc:docMk/>
          <pc:sldMk cId="3531908483" sldId="274"/>
        </pc:sldMkLst>
        <pc:spChg chg="mod">
          <ac:chgData name="Hannah Chatwin" userId="S::au711684@uni.au.dk::62f47891-2df0-464e-8db2-8e3abba1ea63" providerId="AD" clId="Web-{5D00FAC5-D87B-4259-A91F-210102A55B6E}" dt="2023-06-20T13:18:53.082" v="1640" actId="20577"/>
          <ac:spMkLst>
            <pc:docMk/>
            <pc:sldMk cId="3531908483" sldId="274"/>
            <ac:spMk id="3" creationId="{741065B4-F32F-7755-6981-3E930DDABD43}"/>
          </ac:spMkLst>
        </pc:spChg>
      </pc:sldChg>
      <pc:sldChg chg="modNotes">
        <pc:chgData name="Hannah Chatwin" userId="S::au711684@uni.au.dk::62f47891-2df0-464e-8db2-8e3abba1ea63" providerId="AD" clId="Web-{5D00FAC5-D87B-4259-A91F-210102A55B6E}" dt="2023-06-20T13:12:48.708" v="1456"/>
        <pc:sldMkLst>
          <pc:docMk/>
          <pc:sldMk cId="3218549425" sldId="293"/>
        </pc:sldMkLst>
      </pc:sldChg>
    </pc:docChg>
  </pc:docChgLst>
  <pc:docChgLst>
    <pc:chgData name="Alisha Silvia Mercedes Hall" userId="S::au734169@uni.au.dk::2d05916f-0a65-40fb-890b-3da59756b658" providerId="AD" clId="Web-{34A8753A-A344-46B3-BC53-77CA236BB572}"/>
    <pc:docChg chg="modSld">
      <pc:chgData name="Alisha Silvia Mercedes Hall" userId="S::au734169@uni.au.dk::2d05916f-0a65-40fb-890b-3da59756b658" providerId="AD" clId="Web-{34A8753A-A344-46B3-BC53-77CA236BB572}" dt="2023-03-29T10:07:37.746" v="5" actId="20577"/>
      <pc:docMkLst>
        <pc:docMk/>
      </pc:docMkLst>
      <pc:sldChg chg="modSp">
        <pc:chgData name="Alisha Silvia Mercedes Hall" userId="S::au734169@uni.au.dk::2d05916f-0a65-40fb-890b-3da59756b658" providerId="AD" clId="Web-{34A8753A-A344-46B3-BC53-77CA236BB572}" dt="2023-03-29T10:07:37.746" v="5" actId="20577"/>
        <pc:sldMkLst>
          <pc:docMk/>
          <pc:sldMk cId="3977048896" sldId="256"/>
        </pc:sldMkLst>
        <pc:spChg chg="mod">
          <ac:chgData name="Alisha Silvia Mercedes Hall" userId="S::au734169@uni.au.dk::2d05916f-0a65-40fb-890b-3da59756b658" providerId="AD" clId="Web-{34A8753A-A344-46B3-BC53-77CA236BB572}" dt="2023-03-29T10:07:37.746" v="5" actId="20577"/>
          <ac:spMkLst>
            <pc:docMk/>
            <pc:sldMk cId="3977048896" sldId="256"/>
            <ac:spMk id="3" creationId="{B6431298-4855-26CA-ACFD-EE484B8C7237}"/>
          </ac:spMkLst>
        </pc:spChg>
      </pc:sldChg>
    </pc:docChg>
  </pc:docChgLst>
  <pc:docChgLst>
    <pc:chgData name="Hannah Chatwin" userId="S::au711684@uni.au.dk::62f47891-2df0-464e-8db2-8e3abba1ea63" providerId="AD" clId="Web-{5CD0AB50-EAD9-469E-9EBD-DB2ED85A8995}"/>
    <pc:docChg chg="modSld">
      <pc:chgData name="Hannah Chatwin" userId="S::au711684@uni.au.dk::62f47891-2df0-464e-8db2-8e3abba1ea63" providerId="AD" clId="Web-{5CD0AB50-EAD9-469E-9EBD-DB2ED85A8995}" dt="2023-03-30T06:55:26.149" v="2" actId="20577"/>
      <pc:docMkLst>
        <pc:docMk/>
      </pc:docMkLst>
      <pc:sldChg chg="modSp">
        <pc:chgData name="Hannah Chatwin" userId="S::au711684@uni.au.dk::62f47891-2df0-464e-8db2-8e3abba1ea63" providerId="AD" clId="Web-{5CD0AB50-EAD9-469E-9EBD-DB2ED85A8995}" dt="2023-03-30T06:55:26.149" v="2" actId="20577"/>
        <pc:sldMkLst>
          <pc:docMk/>
          <pc:sldMk cId="3608969900" sldId="262"/>
        </pc:sldMkLst>
        <pc:spChg chg="mod">
          <ac:chgData name="Hannah Chatwin" userId="S::au711684@uni.au.dk::62f47891-2df0-464e-8db2-8e3abba1ea63" providerId="AD" clId="Web-{5CD0AB50-EAD9-469E-9EBD-DB2ED85A8995}" dt="2023-03-30T06:55:26.149" v="2" actId="20577"/>
          <ac:spMkLst>
            <pc:docMk/>
            <pc:sldMk cId="3608969900" sldId="262"/>
            <ac:spMk id="9" creationId="{4B27C6E6-8503-108B-3427-8EB598F0CA3E}"/>
          </ac:spMkLst>
        </pc:spChg>
      </pc:sldChg>
    </pc:docChg>
  </pc:docChgLst>
  <pc:docChgLst>
    <pc:chgData name="Alisha Silvia Mercedes Hall" userId="S::au734169@uni.au.dk::2d05916f-0a65-40fb-890b-3da59756b658" providerId="AD" clId="Web-{5BB7238C-168F-4A96-A162-2A27A1A7E673}"/>
    <pc:docChg chg="modSld">
      <pc:chgData name="Alisha Silvia Mercedes Hall" userId="S::au734169@uni.au.dk::2d05916f-0a65-40fb-890b-3da59756b658" providerId="AD" clId="Web-{5BB7238C-168F-4A96-A162-2A27A1A7E673}" dt="2023-05-15T05:29:55.055" v="21" actId="20577"/>
      <pc:docMkLst>
        <pc:docMk/>
      </pc:docMkLst>
      <pc:sldChg chg="modSp">
        <pc:chgData name="Alisha Silvia Mercedes Hall" userId="S::au734169@uni.au.dk::2d05916f-0a65-40fb-890b-3da59756b658" providerId="AD" clId="Web-{5BB7238C-168F-4A96-A162-2A27A1A7E673}" dt="2023-05-15T05:29:55.055" v="21" actId="20577"/>
        <pc:sldMkLst>
          <pc:docMk/>
          <pc:sldMk cId="3977048896" sldId="256"/>
        </pc:sldMkLst>
        <pc:spChg chg="mod">
          <ac:chgData name="Alisha Silvia Mercedes Hall" userId="S::au734169@uni.au.dk::2d05916f-0a65-40fb-890b-3da59756b658" providerId="AD" clId="Web-{5BB7238C-168F-4A96-A162-2A27A1A7E673}" dt="2023-05-15T05:29:55.055" v="21" actId="20577"/>
          <ac:spMkLst>
            <pc:docMk/>
            <pc:sldMk cId="3977048896" sldId="256"/>
            <ac:spMk id="3" creationId="{B6431298-4855-26CA-ACFD-EE484B8C7237}"/>
          </ac:spMkLst>
        </pc:spChg>
      </pc:sldChg>
    </pc:docChg>
  </pc:docChgLst>
  <pc:docChgLst>
    <pc:chgData name="Hannah Chatwin" userId="S::au711684@uni.au.dk::62f47891-2df0-464e-8db2-8e3abba1ea63" providerId="AD" clId="Web-{B8E16C4A-636F-44BB-8353-6111B994F2C4}"/>
    <pc:docChg chg="modSld">
      <pc:chgData name="Hannah Chatwin" userId="S::au711684@uni.au.dk::62f47891-2df0-464e-8db2-8e3abba1ea63" providerId="AD" clId="Web-{B8E16C4A-636F-44BB-8353-6111B994F2C4}" dt="2023-06-22T09:35:33.069" v="3302"/>
      <pc:docMkLst>
        <pc:docMk/>
      </pc:docMkLst>
      <pc:sldChg chg="modSp modNotes">
        <pc:chgData name="Hannah Chatwin" userId="S::au711684@uni.au.dk::62f47891-2df0-464e-8db2-8e3abba1ea63" providerId="AD" clId="Web-{B8E16C4A-636F-44BB-8353-6111B994F2C4}" dt="2023-06-22T08:54:51.332" v="1989" actId="20577"/>
        <pc:sldMkLst>
          <pc:docMk/>
          <pc:sldMk cId="925946102" sldId="271"/>
        </pc:sldMkLst>
        <pc:spChg chg="mod">
          <ac:chgData name="Hannah Chatwin" userId="S::au711684@uni.au.dk::62f47891-2df0-464e-8db2-8e3abba1ea63" providerId="AD" clId="Web-{B8E16C4A-636F-44BB-8353-6111B994F2C4}" dt="2023-06-22T08:54:51.332" v="1989" actId="20577"/>
          <ac:spMkLst>
            <pc:docMk/>
            <pc:sldMk cId="925946102" sldId="271"/>
            <ac:spMk id="3" creationId="{8CBA00FC-57AC-3FFA-7F10-D4F812967740}"/>
          </ac:spMkLst>
        </pc:spChg>
        <pc:spChg chg="mod">
          <ac:chgData name="Hannah Chatwin" userId="S::au711684@uni.au.dk::62f47891-2df0-464e-8db2-8e3abba1ea63" providerId="AD" clId="Web-{B8E16C4A-636F-44BB-8353-6111B994F2C4}" dt="2023-06-22T08:34:23.487" v="1527" actId="1076"/>
          <ac:spMkLst>
            <pc:docMk/>
            <pc:sldMk cId="925946102" sldId="271"/>
            <ac:spMk id="6" creationId="{FC313A69-AA38-7077-31F3-43733EF9980F}"/>
          </ac:spMkLst>
        </pc:spChg>
        <pc:picChg chg="mod">
          <ac:chgData name="Hannah Chatwin" userId="S::au711684@uni.au.dk::62f47891-2df0-464e-8db2-8e3abba1ea63" providerId="AD" clId="Web-{B8E16C4A-636F-44BB-8353-6111B994F2C4}" dt="2023-06-22T08:34:31.331" v="1529" actId="1076"/>
          <ac:picMkLst>
            <pc:docMk/>
            <pc:sldMk cId="925946102" sldId="271"/>
            <ac:picMk id="1026" creationId="{727A7405-7E65-BC92-E342-AFC4F6092F32}"/>
          </ac:picMkLst>
        </pc:picChg>
      </pc:sldChg>
      <pc:sldChg chg="modSp modNotes">
        <pc:chgData name="Hannah Chatwin" userId="S::au711684@uni.au.dk::62f47891-2df0-464e-8db2-8e3abba1ea63" providerId="AD" clId="Web-{B8E16C4A-636F-44BB-8353-6111B994F2C4}" dt="2023-06-22T07:15:59.467" v="399" actId="20577"/>
        <pc:sldMkLst>
          <pc:docMk/>
          <pc:sldMk cId="1179613800" sldId="272"/>
        </pc:sldMkLst>
        <pc:spChg chg="mod">
          <ac:chgData name="Hannah Chatwin" userId="S::au711684@uni.au.dk::62f47891-2df0-464e-8db2-8e3abba1ea63" providerId="AD" clId="Web-{B8E16C4A-636F-44BB-8353-6111B994F2C4}" dt="2023-06-22T07:15:59.467" v="399" actId="20577"/>
          <ac:spMkLst>
            <pc:docMk/>
            <pc:sldMk cId="1179613800" sldId="272"/>
            <ac:spMk id="3" creationId="{3C3951DD-65A6-5B2D-252B-286133CFA02E}"/>
          </ac:spMkLst>
        </pc:spChg>
        <pc:spChg chg="mod">
          <ac:chgData name="Hannah Chatwin" userId="S::au711684@uni.au.dk::62f47891-2df0-464e-8db2-8e3abba1ea63" providerId="AD" clId="Web-{B8E16C4A-636F-44BB-8353-6111B994F2C4}" dt="2023-06-22T07:15:38.920" v="393" actId="1076"/>
          <ac:spMkLst>
            <pc:docMk/>
            <pc:sldMk cId="1179613800" sldId="272"/>
            <ac:spMk id="8" creationId="{02C5C631-0E36-6552-11E5-8543362891B1}"/>
          </ac:spMkLst>
        </pc:spChg>
        <pc:picChg chg="mod">
          <ac:chgData name="Hannah Chatwin" userId="S::au711684@uni.au.dk::62f47891-2df0-464e-8db2-8e3abba1ea63" providerId="AD" clId="Web-{B8E16C4A-636F-44BB-8353-6111B994F2C4}" dt="2023-06-22T07:15:42.467" v="395" actId="1076"/>
          <ac:picMkLst>
            <pc:docMk/>
            <pc:sldMk cId="1179613800" sldId="272"/>
            <ac:picMk id="7" creationId="{1B7867B4-DA54-EACD-C572-0450E67BF922}"/>
          </ac:picMkLst>
        </pc:picChg>
      </pc:sldChg>
      <pc:sldChg chg="modSp modNotes">
        <pc:chgData name="Hannah Chatwin" userId="S::au711684@uni.au.dk::62f47891-2df0-464e-8db2-8e3abba1ea63" providerId="AD" clId="Web-{B8E16C4A-636F-44BB-8353-6111B994F2C4}" dt="2023-06-22T09:35:33.069" v="3302"/>
        <pc:sldMkLst>
          <pc:docMk/>
          <pc:sldMk cId="1522204885" sldId="273"/>
        </pc:sldMkLst>
        <pc:spChg chg="mod">
          <ac:chgData name="Hannah Chatwin" userId="S::au711684@uni.au.dk::62f47891-2df0-464e-8db2-8e3abba1ea63" providerId="AD" clId="Web-{B8E16C4A-636F-44BB-8353-6111B994F2C4}" dt="2023-06-22T09:32:45.422" v="3035" actId="20577"/>
          <ac:spMkLst>
            <pc:docMk/>
            <pc:sldMk cId="1522204885" sldId="273"/>
            <ac:spMk id="3" creationId="{707A9388-4696-21C4-89A5-075743185B98}"/>
          </ac:spMkLst>
        </pc:spChg>
        <pc:picChg chg="mod">
          <ac:chgData name="Hannah Chatwin" userId="S::au711684@uni.au.dk::62f47891-2df0-464e-8db2-8e3abba1ea63" providerId="AD" clId="Web-{B8E16C4A-636F-44BB-8353-6111B994F2C4}" dt="2023-06-22T08:29:58.680" v="1452" actId="1076"/>
          <ac:picMkLst>
            <pc:docMk/>
            <pc:sldMk cId="1522204885" sldId="273"/>
            <ac:picMk id="7" creationId="{2DAF94BB-61E2-A2E1-FEEF-024E574BCE6B}"/>
          </ac:picMkLst>
        </pc:picChg>
      </pc:sldChg>
      <pc:sldChg chg="modSp modNotes">
        <pc:chgData name="Hannah Chatwin" userId="S::au711684@uni.au.dk::62f47891-2df0-464e-8db2-8e3abba1ea63" providerId="AD" clId="Web-{B8E16C4A-636F-44BB-8353-6111B994F2C4}" dt="2023-06-22T08:14:37.128" v="824"/>
        <pc:sldMkLst>
          <pc:docMk/>
          <pc:sldMk cId="3531908483" sldId="274"/>
        </pc:sldMkLst>
        <pc:spChg chg="mod">
          <ac:chgData name="Hannah Chatwin" userId="S::au711684@uni.au.dk::62f47891-2df0-464e-8db2-8e3abba1ea63" providerId="AD" clId="Web-{B8E16C4A-636F-44BB-8353-6111B994F2C4}" dt="2023-06-22T08:13:27.032" v="758" actId="20577"/>
          <ac:spMkLst>
            <pc:docMk/>
            <pc:sldMk cId="3531908483" sldId="274"/>
            <ac:spMk id="3" creationId="{741065B4-F32F-7755-6981-3E930DDABD43}"/>
          </ac:spMkLst>
        </pc:spChg>
        <pc:picChg chg="mod">
          <ac:chgData name="Hannah Chatwin" userId="S::au711684@uni.au.dk::62f47891-2df0-464e-8db2-8e3abba1ea63" providerId="AD" clId="Web-{B8E16C4A-636F-44BB-8353-6111B994F2C4}" dt="2023-06-22T08:06:48.172" v="670" actId="1076"/>
          <ac:picMkLst>
            <pc:docMk/>
            <pc:sldMk cId="3531908483" sldId="274"/>
            <ac:picMk id="7" creationId="{872B7FAA-E394-8487-70E0-1E3602C47B45}"/>
          </ac:picMkLst>
        </pc:picChg>
      </pc:sldChg>
      <pc:sldChg chg="modSp modNotes">
        <pc:chgData name="Hannah Chatwin" userId="S::au711684@uni.au.dk::62f47891-2df0-464e-8db2-8e3abba1ea63" providerId="AD" clId="Web-{B8E16C4A-636F-44BB-8353-6111B994F2C4}" dt="2023-06-22T08:34:01.924" v="1525"/>
        <pc:sldMkLst>
          <pc:docMk/>
          <pc:sldMk cId="1364030304" sldId="277"/>
        </pc:sldMkLst>
        <pc:spChg chg="mod">
          <ac:chgData name="Hannah Chatwin" userId="S::au711684@uni.au.dk::62f47891-2df0-464e-8db2-8e3abba1ea63" providerId="AD" clId="Web-{B8E16C4A-636F-44BB-8353-6111B994F2C4}" dt="2023-06-22T08:05:27.716" v="598" actId="20577"/>
          <ac:spMkLst>
            <pc:docMk/>
            <pc:sldMk cId="1364030304" sldId="277"/>
            <ac:spMk id="3" creationId="{136E0E9A-6F5C-3E9E-A0A7-80431D85177D}"/>
          </ac:spMkLst>
        </pc:spChg>
      </pc:sldChg>
      <pc:sldChg chg="modNotes">
        <pc:chgData name="Hannah Chatwin" userId="S::au711684@uni.au.dk::62f47891-2df0-464e-8db2-8e3abba1ea63" providerId="AD" clId="Web-{B8E16C4A-636F-44BB-8353-6111B994F2C4}" dt="2023-06-22T08:53:17.297" v="1970"/>
        <pc:sldMkLst>
          <pc:docMk/>
          <pc:sldMk cId="2129161538" sldId="279"/>
        </pc:sldMkLst>
      </pc:sldChg>
      <pc:sldChg chg="modSp">
        <pc:chgData name="Hannah Chatwin" userId="S::au711684@uni.au.dk::62f47891-2df0-464e-8db2-8e3abba1ea63" providerId="AD" clId="Web-{B8E16C4A-636F-44BB-8353-6111B994F2C4}" dt="2023-06-22T08:33:09.844" v="1514" actId="20577"/>
        <pc:sldMkLst>
          <pc:docMk/>
          <pc:sldMk cId="2565416876" sldId="287"/>
        </pc:sldMkLst>
        <pc:spChg chg="mod">
          <ac:chgData name="Hannah Chatwin" userId="S::au711684@uni.au.dk::62f47891-2df0-464e-8db2-8e3abba1ea63" providerId="AD" clId="Web-{B8E16C4A-636F-44BB-8353-6111B994F2C4}" dt="2023-06-22T08:33:09.844" v="1514" actId="20577"/>
          <ac:spMkLst>
            <pc:docMk/>
            <pc:sldMk cId="2565416876" sldId="287"/>
            <ac:spMk id="4" creationId="{CF8B903C-92D9-11B4-43BE-3E3776634810}"/>
          </ac:spMkLst>
        </pc:spChg>
      </pc:sldChg>
      <pc:sldChg chg="modSp">
        <pc:chgData name="Hannah Chatwin" userId="S::au711684@uni.au.dk::62f47891-2df0-464e-8db2-8e3abba1ea63" providerId="AD" clId="Web-{B8E16C4A-636F-44BB-8353-6111B994F2C4}" dt="2023-06-22T09:32:38.890" v="3034" actId="20577"/>
        <pc:sldMkLst>
          <pc:docMk/>
          <pc:sldMk cId="2285511719" sldId="292"/>
        </pc:sldMkLst>
        <pc:spChg chg="mod">
          <ac:chgData name="Hannah Chatwin" userId="S::au711684@uni.au.dk::62f47891-2df0-464e-8db2-8e3abba1ea63" providerId="AD" clId="Web-{B8E16C4A-636F-44BB-8353-6111B994F2C4}" dt="2023-06-22T09:32:38.890" v="3034" actId="20577"/>
          <ac:spMkLst>
            <pc:docMk/>
            <pc:sldMk cId="2285511719" sldId="292"/>
            <ac:spMk id="3" creationId="{11E9ED43-1AEF-80B9-E9B0-2EB695DD9D65}"/>
          </ac:spMkLst>
        </pc:spChg>
      </pc:sldChg>
      <pc:sldChg chg="modSp modNotes">
        <pc:chgData name="Hannah Chatwin" userId="S::au711684@uni.au.dk::62f47891-2df0-464e-8db2-8e3abba1ea63" providerId="AD" clId="Web-{B8E16C4A-636F-44BB-8353-6111B994F2C4}" dt="2023-06-22T08:53:35.142" v="1980"/>
        <pc:sldMkLst>
          <pc:docMk/>
          <pc:sldMk cId="2299741781" sldId="294"/>
        </pc:sldMkLst>
        <pc:spChg chg="mod">
          <ac:chgData name="Hannah Chatwin" userId="S::au711684@uni.au.dk::62f47891-2df0-464e-8db2-8e3abba1ea63" providerId="AD" clId="Web-{B8E16C4A-636F-44BB-8353-6111B994F2C4}" dt="2023-06-22T08:53:23.063" v="1972" actId="20577"/>
          <ac:spMkLst>
            <pc:docMk/>
            <pc:sldMk cId="2299741781" sldId="294"/>
            <ac:spMk id="8" creationId="{6591C7CB-014B-30D3-1AD5-A9D11DCA1BD3}"/>
          </ac:spMkLst>
        </pc:spChg>
      </pc:sldChg>
    </pc:docChg>
  </pc:docChgLst>
  <pc:docChgLst>
    <pc:chgData name="Hannah Chatwin" userId="S::au711684@uni.au.dk::62f47891-2df0-464e-8db2-8e3abba1ea63" providerId="AD" clId="Web-{9F9AC0B2-3044-41C1-A2A8-B0D82EEFB81B}"/>
    <pc:docChg chg="modSld">
      <pc:chgData name="Hannah Chatwin" userId="S::au711684@uni.au.dk::62f47891-2df0-464e-8db2-8e3abba1ea63" providerId="AD" clId="Web-{9F9AC0B2-3044-41C1-A2A8-B0D82EEFB81B}" dt="2023-06-22T06:54:22.976" v="105"/>
      <pc:docMkLst>
        <pc:docMk/>
      </pc:docMkLst>
      <pc:sldChg chg="modNotes">
        <pc:chgData name="Hannah Chatwin" userId="S::au711684@uni.au.dk::62f47891-2df0-464e-8db2-8e3abba1ea63" providerId="AD" clId="Web-{9F9AC0B2-3044-41C1-A2A8-B0D82EEFB81B}" dt="2023-06-22T06:54:22.976" v="105"/>
        <pc:sldMkLst>
          <pc:docMk/>
          <pc:sldMk cId="3218549425" sldId="293"/>
        </pc:sldMkLst>
      </pc:sldChg>
    </pc:docChg>
  </pc:docChgLst>
  <pc:docChgLst>
    <pc:chgData name="Jessica Rose Mundy" userId="S::au730980@uni.au.dk::47a4432f-3287-4610-8c9a-e653a97aba7e" providerId="AD" clId="Web-{85CECA21-9929-495C-A346-E3FF2C7FFF0F}"/>
    <pc:docChg chg="addSld modSld">
      <pc:chgData name="Jessica Rose Mundy" userId="S::au730980@uni.au.dk::47a4432f-3287-4610-8c9a-e653a97aba7e" providerId="AD" clId="Web-{85CECA21-9929-495C-A346-E3FF2C7FFF0F}" dt="2023-03-31T07:23:41.652" v="80" actId="20577"/>
      <pc:docMkLst>
        <pc:docMk/>
      </pc:docMkLst>
      <pc:sldChg chg="modSp">
        <pc:chgData name="Jessica Rose Mundy" userId="S::au730980@uni.au.dk::47a4432f-3287-4610-8c9a-e653a97aba7e" providerId="AD" clId="Web-{85CECA21-9929-495C-A346-E3FF2C7FFF0F}" dt="2023-03-31T07:15:53.717" v="2" actId="20577"/>
        <pc:sldMkLst>
          <pc:docMk/>
          <pc:sldMk cId="2775107717" sldId="261"/>
        </pc:sldMkLst>
        <pc:spChg chg="mod">
          <ac:chgData name="Jessica Rose Mundy" userId="S::au730980@uni.au.dk::47a4432f-3287-4610-8c9a-e653a97aba7e" providerId="AD" clId="Web-{85CECA21-9929-495C-A346-E3FF2C7FFF0F}" dt="2023-03-31T07:15:53.717" v="2" actId="20577"/>
          <ac:spMkLst>
            <pc:docMk/>
            <pc:sldMk cId="2775107717" sldId="261"/>
            <ac:spMk id="7" creationId="{CCB79F6E-0317-C4B3-1197-9C3698F6FC59}"/>
          </ac:spMkLst>
        </pc:spChg>
      </pc:sldChg>
      <pc:sldChg chg="delSp modSp add replId">
        <pc:chgData name="Jessica Rose Mundy" userId="S::au730980@uni.au.dk::47a4432f-3287-4610-8c9a-e653a97aba7e" providerId="AD" clId="Web-{85CECA21-9929-495C-A346-E3FF2C7FFF0F}" dt="2023-03-31T07:23:41.652" v="80" actId="20577"/>
        <pc:sldMkLst>
          <pc:docMk/>
          <pc:sldMk cId="602070712" sldId="276"/>
        </pc:sldMkLst>
        <pc:spChg chg="mod">
          <ac:chgData name="Jessica Rose Mundy" userId="S::au730980@uni.au.dk::47a4432f-3287-4610-8c9a-e653a97aba7e" providerId="AD" clId="Web-{85CECA21-9929-495C-A346-E3FF2C7FFF0F}" dt="2023-03-31T07:23:41.652" v="80" actId="20577"/>
          <ac:spMkLst>
            <pc:docMk/>
            <pc:sldMk cId="602070712" sldId="276"/>
            <ac:spMk id="9" creationId="{869DB03B-0235-C94C-0F72-6C4A1321032D}"/>
          </ac:spMkLst>
        </pc:spChg>
        <pc:picChg chg="del">
          <ac:chgData name="Jessica Rose Mundy" userId="S::au730980@uni.au.dk::47a4432f-3287-4610-8c9a-e653a97aba7e" providerId="AD" clId="Web-{85CECA21-9929-495C-A346-E3FF2C7FFF0F}" dt="2023-03-31T07:21:34.914" v="4"/>
          <ac:picMkLst>
            <pc:docMk/>
            <pc:sldMk cId="602070712" sldId="276"/>
            <ac:picMk id="7" creationId="{40DFE049-3C84-D721-DB54-21BE3095F92F}"/>
          </ac:picMkLst>
        </pc:picChg>
      </pc:sldChg>
    </pc:docChg>
  </pc:docChgLst>
  <pc:docChgLst>
    <pc:chgData name="Hannah Chatwin" userId="S::au711684@uni.au.dk::62f47891-2df0-464e-8db2-8e3abba1ea63" providerId="AD" clId="Web-{4940EC24-C86C-4BA9-A913-8AAFF4ACCDB7}"/>
    <pc:docChg chg="modSld">
      <pc:chgData name="Hannah Chatwin" userId="S::au711684@uni.au.dk::62f47891-2df0-464e-8db2-8e3abba1ea63" providerId="AD" clId="Web-{4940EC24-C86C-4BA9-A913-8AAFF4ACCDB7}" dt="2023-03-30T09:38:54.207" v="66" actId="20577"/>
      <pc:docMkLst>
        <pc:docMk/>
      </pc:docMkLst>
      <pc:sldChg chg="modSp">
        <pc:chgData name="Hannah Chatwin" userId="S::au711684@uni.au.dk::62f47891-2df0-464e-8db2-8e3abba1ea63" providerId="AD" clId="Web-{4940EC24-C86C-4BA9-A913-8AAFF4ACCDB7}" dt="2023-03-30T09:38:54.207" v="66" actId="20577"/>
        <pc:sldMkLst>
          <pc:docMk/>
          <pc:sldMk cId="840414349" sldId="259"/>
        </pc:sldMkLst>
        <pc:spChg chg="mod">
          <ac:chgData name="Hannah Chatwin" userId="S::au711684@uni.au.dk::62f47891-2df0-464e-8db2-8e3abba1ea63" providerId="AD" clId="Web-{4940EC24-C86C-4BA9-A913-8AAFF4ACCDB7}" dt="2023-03-30T09:38:54.207" v="66" actId="20577"/>
          <ac:spMkLst>
            <pc:docMk/>
            <pc:sldMk cId="840414349" sldId="259"/>
            <ac:spMk id="3" creationId="{2F50C58A-F808-47A2-DF18-0716ED52DECD}"/>
          </ac:spMkLst>
        </pc:spChg>
      </pc:sldChg>
    </pc:docChg>
  </pc:docChgLst>
  <pc:docChgLst>
    <pc:chgData name="Jessica Rose Mundy" userId="S::au730980@uni.au.dk::47a4432f-3287-4610-8c9a-e653a97aba7e" providerId="AD" clId="Web-{689C5A77-F52E-443A-887C-AF8612B1278E}"/>
    <pc:docChg chg="modSld">
      <pc:chgData name="Jessica Rose Mundy" userId="S::au730980@uni.au.dk::47a4432f-3287-4610-8c9a-e653a97aba7e" providerId="AD" clId="Web-{689C5A77-F52E-443A-887C-AF8612B1278E}" dt="2023-06-23T07:54:57.672" v="5" actId="20577"/>
      <pc:docMkLst>
        <pc:docMk/>
      </pc:docMkLst>
      <pc:sldChg chg="modSp">
        <pc:chgData name="Jessica Rose Mundy" userId="S::au730980@uni.au.dk::47a4432f-3287-4610-8c9a-e653a97aba7e" providerId="AD" clId="Web-{689C5A77-F52E-443A-887C-AF8612B1278E}" dt="2023-06-23T07:54:57.672" v="5" actId="20577"/>
        <pc:sldMkLst>
          <pc:docMk/>
          <pc:sldMk cId="2129161538" sldId="279"/>
        </pc:sldMkLst>
        <pc:spChg chg="mod">
          <ac:chgData name="Jessica Rose Mundy" userId="S::au730980@uni.au.dk::47a4432f-3287-4610-8c9a-e653a97aba7e" providerId="AD" clId="Web-{689C5A77-F52E-443A-887C-AF8612B1278E}" dt="2023-06-23T07:54:57.672" v="5" actId="20577"/>
          <ac:spMkLst>
            <pc:docMk/>
            <pc:sldMk cId="2129161538" sldId="279"/>
            <ac:spMk id="3" creationId="{9DC9A1B3-7D72-3ADF-036D-0B6D3D7D4894}"/>
          </ac:spMkLst>
        </pc:spChg>
      </pc:sldChg>
    </pc:docChg>
  </pc:docChgLst>
  <pc:docChgLst>
    <pc:chgData name="Jessica Rose Mundy" userId="S::au730980@uni.au.dk::47a4432f-3287-4610-8c9a-e653a97aba7e" providerId="AD" clId="Web-{B801BA12-2D68-4B51-B554-AF809637D23B}"/>
    <pc:docChg chg="addSld modSld">
      <pc:chgData name="Jessica Rose Mundy" userId="S::au730980@uni.au.dk::47a4432f-3287-4610-8c9a-e653a97aba7e" providerId="AD" clId="Web-{B801BA12-2D68-4B51-B554-AF809637D23B}" dt="2023-05-16T19:16:13.999" v="13" actId="1076"/>
      <pc:docMkLst>
        <pc:docMk/>
      </pc:docMkLst>
      <pc:sldChg chg="addSp delSp modSp new">
        <pc:chgData name="Jessica Rose Mundy" userId="S::au730980@uni.au.dk::47a4432f-3287-4610-8c9a-e653a97aba7e" providerId="AD" clId="Web-{B801BA12-2D68-4B51-B554-AF809637D23B}" dt="2023-05-16T19:16:13.999" v="13" actId="1076"/>
        <pc:sldMkLst>
          <pc:docMk/>
          <pc:sldMk cId="2858211089" sldId="270"/>
        </pc:sldMkLst>
        <pc:spChg chg="mod">
          <ac:chgData name="Jessica Rose Mundy" userId="S::au730980@uni.au.dk::47a4432f-3287-4610-8c9a-e653a97aba7e" providerId="AD" clId="Web-{B801BA12-2D68-4B51-B554-AF809637D23B}" dt="2023-05-16T19:15:47.950" v="4" actId="20577"/>
          <ac:spMkLst>
            <pc:docMk/>
            <pc:sldMk cId="2858211089" sldId="270"/>
            <ac:spMk id="2" creationId="{BEF35FF8-2908-C847-3565-55B52A1B4F9A}"/>
          </ac:spMkLst>
        </pc:spChg>
        <pc:spChg chg="del">
          <ac:chgData name="Jessica Rose Mundy" userId="S::au730980@uni.au.dk::47a4432f-3287-4610-8c9a-e653a97aba7e" providerId="AD" clId="Web-{B801BA12-2D68-4B51-B554-AF809637D23B}" dt="2023-05-16T19:15:51.576" v="6"/>
          <ac:spMkLst>
            <pc:docMk/>
            <pc:sldMk cId="2858211089" sldId="270"/>
            <ac:spMk id="3" creationId="{D4046D6D-305F-2676-D1F8-2819A7C4113E}"/>
          </ac:spMkLst>
        </pc:spChg>
        <pc:spChg chg="del">
          <ac:chgData name="Jessica Rose Mundy" userId="S::au730980@uni.au.dk::47a4432f-3287-4610-8c9a-e653a97aba7e" providerId="AD" clId="Web-{B801BA12-2D68-4B51-B554-AF809637D23B}" dt="2023-05-16T19:15:49.669" v="5"/>
          <ac:spMkLst>
            <pc:docMk/>
            <pc:sldMk cId="2858211089" sldId="270"/>
            <ac:spMk id="4" creationId="{30AE4F06-F565-3F7D-639C-380B94F2FD8F}"/>
          </ac:spMkLst>
        </pc:spChg>
        <pc:picChg chg="add mod">
          <ac:chgData name="Jessica Rose Mundy" userId="S::au730980@uni.au.dk::47a4432f-3287-4610-8c9a-e653a97aba7e" providerId="AD" clId="Web-{B801BA12-2D68-4B51-B554-AF809637D23B}" dt="2023-05-16T19:16:13.999" v="13" actId="1076"/>
          <ac:picMkLst>
            <pc:docMk/>
            <pc:sldMk cId="2858211089" sldId="270"/>
            <ac:picMk id="7" creationId="{B0905549-CF69-8606-47ED-64A850E89967}"/>
          </ac:picMkLst>
        </pc:picChg>
      </pc:sldChg>
    </pc:docChg>
  </pc:docChgLst>
  <pc:docChgLst>
    <pc:chgData name="Alisha Silvia Mercedes Hall" userId="S::au734169@uni.au.dk::2d05916f-0a65-40fb-890b-3da59756b658" providerId="AD" clId="Web-{A08E0D9A-9BFD-4A3D-AB7E-80C443750139}"/>
    <pc:docChg chg="modSld">
      <pc:chgData name="Alisha Silvia Mercedes Hall" userId="S::au734169@uni.au.dk::2d05916f-0a65-40fb-890b-3da59756b658" providerId="AD" clId="Web-{A08E0D9A-9BFD-4A3D-AB7E-80C443750139}" dt="2023-05-17T06:08:52.175" v="10"/>
      <pc:docMkLst>
        <pc:docMk/>
      </pc:docMkLst>
      <pc:sldChg chg="modNotes">
        <pc:chgData name="Alisha Silvia Mercedes Hall" userId="S::au734169@uni.au.dk::2d05916f-0a65-40fb-890b-3da59756b658" providerId="AD" clId="Web-{A08E0D9A-9BFD-4A3D-AB7E-80C443750139}" dt="2023-05-17T06:08:52.175" v="10"/>
        <pc:sldMkLst>
          <pc:docMk/>
          <pc:sldMk cId="3796672994" sldId="267"/>
        </pc:sldMkLst>
      </pc:sldChg>
      <pc:sldChg chg="modSp">
        <pc:chgData name="Alisha Silvia Mercedes Hall" userId="S::au734169@uni.au.dk::2d05916f-0a65-40fb-890b-3da59756b658" providerId="AD" clId="Web-{A08E0D9A-9BFD-4A3D-AB7E-80C443750139}" dt="2023-05-17T06:08:30.128" v="9" actId="20577"/>
        <pc:sldMkLst>
          <pc:docMk/>
          <pc:sldMk cId="3278922491" sldId="268"/>
        </pc:sldMkLst>
        <pc:spChg chg="mod">
          <ac:chgData name="Alisha Silvia Mercedes Hall" userId="S::au734169@uni.au.dk::2d05916f-0a65-40fb-890b-3da59756b658" providerId="AD" clId="Web-{A08E0D9A-9BFD-4A3D-AB7E-80C443750139}" dt="2023-05-17T06:08:30.128" v="9" actId="20577"/>
          <ac:spMkLst>
            <pc:docMk/>
            <pc:sldMk cId="3278922491" sldId="268"/>
            <ac:spMk id="7" creationId="{E4BDEBB9-3DB4-AEC7-23B1-80F4C9256CD6}"/>
          </ac:spMkLst>
        </pc:spChg>
      </pc:sldChg>
    </pc:docChg>
  </pc:docChgLst>
  <pc:docChgLst>
    <pc:chgData name="Alisha Silvia Mercedes Hall" userId="2d05916f-0a65-40fb-890b-3da59756b658" providerId="ADAL" clId="{3ED91026-F059-D14A-A71F-B0990B3E6C74}"/>
    <pc:docChg chg="undo redo custSel addSld delSld modSld sldOrd modMainMaster">
      <pc:chgData name="Alisha Silvia Mercedes Hall" userId="2d05916f-0a65-40fb-890b-3da59756b658" providerId="ADAL" clId="{3ED91026-F059-D14A-A71F-B0990B3E6C74}" dt="2023-06-26T09:21:32.140" v="1252" actId="403"/>
      <pc:docMkLst>
        <pc:docMk/>
      </pc:docMkLst>
      <pc:sldChg chg="addSp delSp modSp del mod modTransition chgLayout">
        <pc:chgData name="Alisha Silvia Mercedes Hall" userId="2d05916f-0a65-40fb-890b-3da59756b658" providerId="ADAL" clId="{3ED91026-F059-D14A-A71F-B0990B3E6C74}" dt="2023-06-14T06:38:57.675" v="313" actId="2696"/>
        <pc:sldMkLst>
          <pc:docMk/>
          <pc:sldMk cId="3977048896" sldId="256"/>
        </pc:sldMkLst>
        <pc:spChg chg="mod ord">
          <ac:chgData name="Alisha Silvia Mercedes Hall" userId="2d05916f-0a65-40fb-890b-3da59756b658" providerId="ADAL" clId="{3ED91026-F059-D14A-A71F-B0990B3E6C74}" dt="2023-06-13T11:23:42.652" v="73" actId="700"/>
          <ac:spMkLst>
            <pc:docMk/>
            <pc:sldMk cId="3977048896" sldId="256"/>
            <ac:spMk id="2" creationId="{1F75E6F7-6473-F019-C494-46DD3861A8C6}"/>
          </ac:spMkLst>
        </pc:spChg>
        <pc:spChg chg="mod ord">
          <ac:chgData name="Alisha Silvia Mercedes Hall" userId="2d05916f-0a65-40fb-890b-3da59756b658" providerId="ADAL" clId="{3ED91026-F059-D14A-A71F-B0990B3E6C74}" dt="2023-06-13T11:23:42.652" v="73" actId="700"/>
          <ac:spMkLst>
            <pc:docMk/>
            <pc:sldMk cId="3977048896" sldId="256"/>
            <ac:spMk id="3" creationId="{B6431298-4855-26CA-ACFD-EE484B8C7237}"/>
          </ac:spMkLst>
        </pc:spChg>
        <pc:spChg chg="add del mod ord">
          <ac:chgData name="Alisha Silvia Mercedes Hall" userId="2d05916f-0a65-40fb-890b-3da59756b658" providerId="ADAL" clId="{3ED91026-F059-D14A-A71F-B0990B3E6C74}" dt="2023-06-13T11:23:51.070" v="74" actId="478"/>
          <ac:spMkLst>
            <pc:docMk/>
            <pc:sldMk cId="3977048896" sldId="256"/>
            <ac:spMk id="4" creationId="{B1231B0D-0B36-F94B-E1DC-BADE54EE57AA}"/>
          </ac:spMkLst>
        </pc:spChg>
        <pc:spChg chg="mod ord">
          <ac:chgData name="Alisha Silvia Mercedes Hall" userId="2d05916f-0a65-40fb-890b-3da59756b658" providerId="ADAL" clId="{3ED91026-F059-D14A-A71F-B0990B3E6C74}" dt="2023-06-13T11:23:42.652" v="73" actId="700"/>
          <ac:spMkLst>
            <pc:docMk/>
            <pc:sldMk cId="3977048896" sldId="256"/>
            <ac:spMk id="5" creationId="{595E6408-F367-F414-4A36-D55EF7659C66}"/>
          </ac:spMkLst>
        </pc:spChg>
        <pc:spChg chg="add mod">
          <ac:chgData name="Alisha Silvia Mercedes Hall" userId="2d05916f-0a65-40fb-890b-3da59756b658" providerId="ADAL" clId="{3ED91026-F059-D14A-A71F-B0990B3E6C74}" dt="2023-06-13T11:24:35.890" v="87"/>
          <ac:spMkLst>
            <pc:docMk/>
            <pc:sldMk cId="3977048896" sldId="256"/>
            <ac:spMk id="6" creationId="{F3055075-70C9-D518-DD6A-949885AB94C1}"/>
          </ac:spMkLst>
        </pc:spChg>
      </pc:sldChg>
      <pc:sldChg chg="addSp delSp modSp del mod modTransition">
        <pc:chgData name="Alisha Silvia Mercedes Hall" userId="2d05916f-0a65-40fb-890b-3da59756b658" providerId="ADAL" clId="{3ED91026-F059-D14A-A71F-B0990B3E6C74}" dt="2023-06-14T06:35:43.748" v="275" actId="2696"/>
        <pc:sldMkLst>
          <pc:docMk/>
          <pc:sldMk cId="4077177447" sldId="257"/>
        </pc:sldMkLst>
        <pc:spChg chg="del">
          <ac:chgData name="Alisha Silvia Mercedes Hall" userId="2d05916f-0a65-40fb-890b-3da59756b658" providerId="ADAL" clId="{3ED91026-F059-D14A-A71F-B0990B3E6C74}" dt="2023-06-13T11:24:52.567" v="94" actId="478"/>
          <ac:spMkLst>
            <pc:docMk/>
            <pc:sldMk cId="4077177447" sldId="257"/>
            <ac:spMk id="4" creationId="{BCB33E33-6472-B202-20C0-3380DEA6719F}"/>
          </ac:spMkLst>
        </pc:spChg>
        <pc:spChg chg="add mod">
          <ac:chgData name="Alisha Silvia Mercedes Hall" userId="2d05916f-0a65-40fb-890b-3da59756b658" providerId="ADAL" clId="{3ED91026-F059-D14A-A71F-B0990B3E6C74}" dt="2023-06-13T11:24:52.668" v="95"/>
          <ac:spMkLst>
            <pc:docMk/>
            <pc:sldMk cId="4077177447" sldId="257"/>
            <ac:spMk id="6" creationId="{3F6F4F1A-3BFF-4871-05C2-E0DB8B253360}"/>
          </ac:spMkLst>
        </pc:spChg>
      </pc:sldChg>
      <pc:sldChg chg="addSp delSp modSp mod modTransition modNotesTx">
        <pc:chgData name="Alisha Silvia Mercedes Hall" userId="2d05916f-0a65-40fb-890b-3da59756b658" providerId="ADAL" clId="{3ED91026-F059-D14A-A71F-B0990B3E6C74}" dt="2023-06-13T11:26:02.409" v="147"/>
        <pc:sldMkLst>
          <pc:docMk/>
          <pc:sldMk cId="840414349" sldId="259"/>
        </pc:sldMkLst>
        <pc:spChg chg="mod">
          <ac:chgData name="Alisha Silvia Mercedes Hall" userId="2d05916f-0a65-40fb-890b-3da59756b658" providerId="ADAL" clId="{3ED91026-F059-D14A-A71F-B0990B3E6C74}" dt="2023-06-13T11:25:21.464" v="127" actId="20577"/>
          <ac:spMkLst>
            <pc:docMk/>
            <pc:sldMk cId="840414349" sldId="259"/>
            <ac:spMk id="2" creationId="{57F6FC5F-6B2C-D824-27B1-57AC92CBC9D4}"/>
          </ac:spMkLst>
        </pc:spChg>
        <pc:spChg chg="add mod">
          <ac:chgData name="Alisha Silvia Mercedes Hall" userId="2d05916f-0a65-40fb-890b-3da59756b658" providerId="ADAL" clId="{3ED91026-F059-D14A-A71F-B0990B3E6C74}" dt="2023-06-13T11:26:02.409" v="147"/>
          <ac:spMkLst>
            <pc:docMk/>
            <pc:sldMk cId="840414349" sldId="259"/>
            <ac:spMk id="3" creationId="{2B51FC31-89D5-8C32-DA63-906BD2E9191F}"/>
          </ac:spMkLst>
        </pc:spChg>
        <pc:spChg chg="del">
          <ac:chgData name="Alisha Silvia Mercedes Hall" userId="2d05916f-0a65-40fb-890b-3da59756b658" providerId="ADAL" clId="{3ED91026-F059-D14A-A71F-B0990B3E6C74}" dt="2023-06-13T11:26:02.091" v="146" actId="478"/>
          <ac:spMkLst>
            <pc:docMk/>
            <pc:sldMk cId="840414349" sldId="259"/>
            <ac:spMk id="4" creationId="{EA524240-6D27-DC1F-96DE-6FE523FEDADA}"/>
          </ac:spMkLst>
        </pc:spChg>
      </pc:sldChg>
      <pc:sldChg chg="addSp delSp modSp del mod modTransition">
        <pc:chgData name="Alisha Silvia Mercedes Hall" userId="2d05916f-0a65-40fb-890b-3da59756b658" providerId="ADAL" clId="{3ED91026-F059-D14A-A71F-B0990B3E6C74}" dt="2023-06-14T06:42:55.251" v="364" actId="2696"/>
        <pc:sldMkLst>
          <pc:docMk/>
          <pc:sldMk cId="3113785111" sldId="260"/>
        </pc:sldMkLst>
        <pc:spChg chg="mod">
          <ac:chgData name="Alisha Silvia Mercedes Hall" userId="2d05916f-0a65-40fb-890b-3da59756b658" providerId="ADAL" clId="{3ED91026-F059-D14A-A71F-B0990B3E6C74}" dt="2023-06-13T11:26:17.369" v="151" actId="207"/>
          <ac:spMkLst>
            <pc:docMk/>
            <pc:sldMk cId="3113785111" sldId="260"/>
            <ac:spMk id="3" creationId="{2F50C58A-F808-47A2-DF18-0716ED52DECD}"/>
          </ac:spMkLst>
        </pc:spChg>
        <pc:spChg chg="del">
          <ac:chgData name="Alisha Silvia Mercedes Hall" userId="2d05916f-0a65-40fb-890b-3da59756b658" providerId="ADAL" clId="{3ED91026-F059-D14A-A71F-B0990B3E6C74}" dt="2023-06-13T11:25:57.618" v="144" actId="478"/>
          <ac:spMkLst>
            <pc:docMk/>
            <pc:sldMk cId="3113785111" sldId="260"/>
            <ac:spMk id="4" creationId="{F98D3100-10D6-553D-8E51-09E275B92FDF}"/>
          </ac:spMkLst>
        </pc:spChg>
        <pc:spChg chg="add mod">
          <ac:chgData name="Alisha Silvia Mercedes Hall" userId="2d05916f-0a65-40fb-890b-3da59756b658" providerId="ADAL" clId="{3ED91026-F059-D14A-A71F-B0990B3E6C74}" dt="2023-06-13T11:25:57.782" v="145"/>
          <ac:spMkLst>
            <pc:docMk/>
            <pc:sldMk cId="3113785111" sldId="260"/>
            <ac:spMk id="7" creationId="{CDD91519-9A27-E10B-4D07-298E5FF0DAA4}"/>
          </ac:spMkLst>
        </pc:spChg>
        <pc:picChg chg="del">
          <ac:chgData name="Alisha Silvia Mercedes Hall" userId="2d05916f-0a65-40fb-890b-3da59756b658" providerId="ADAL" clId="{3ED91026-F059-D14A-A71F-B0990B3E6C74}" dt="2023-06-13T11:26:04.837" v="148" actId="478"/>
          <ac:picMkLst>
            <pc:docMk/>
            <pc:sldMk cId="3113785111" sldId="260"/>
            <ac:picMk id="6" creationId="{F3EA522C-0C23-DC27-8136-F62BCB615146}"/>
          </ac:picMkLst>
        </pc:picChg>
      </pc:sldChg>
      <pc:sldChg chg="addSp delSp modSp del mod modTransition">
        <pc:chgData name="Alisha Silvia Mercedes Hall" userId="2d05916f-0a65-40fb-890b-3da59756b658" providerId="ADAL" clId="{3ED91026-F059-D14A-A71F-B0990B3E6C74}" dt="2023-06-14T06:37:38.565" v="303" actId="2696"/>
        <pc:sldMkLst>
          <pc:docMk/>
          <pc:sldMk cId="2775107717" sldId="261"/>
        </pc:sldMkLst>
        <pc:spChg chg="add del mod">
          <ac:chgData name="Alisha Silvia Mercedes Hall" userId="2d05916f-0a65-40fb-890b-3da59756b658" providerId="ADAL" clId="{3ED91026-F059-D14A-A71F-B0990B3E6C74}" dt="2023-06-13T11:24:38.638" v="89"/>
          <ac:spMkLst>
            <pc:docMk/>
            <pc:sldMk cId="2775107717" sldId="261"/>
            <ac:spMk id="3" creationId="{6C25ECB3-A0F8-504B-3B8D-81F63240BBBC}"/>
          </ac:spMkLst>
        </pc:spChg>
        <pc:spChg chg="del">
          <ac:chgData name="Alisha Silvia Mercedes Hall" userId="2d05916f-0a65-40fb-890b-3da59756b658" providerId="ADAL" clId="{3ED91026-F059-D14A-A71F-B0990B3E6C74}" dt="2023-06-13T11:24:45.369" v="90" actId="478"/>
          <ac:spMkLst>
            <pc:docMk/>
            <pc:sldMk cId="2775107717" sldId="261"/>
            <ac:spMk id="4" creationId="{D5951618-6C07-AC87-0ED7-1799D61ABAEA}"/>
          </ac:spMkLst>
        </pc:spChg>
        <pc:spChg chg="add mod">
          <ac:chgData name="Alisha Silvia Mercedes Hall" userId="2d05916f-0a65-40fb-890b-3da59756b658" providerId="ADAL" clId="{3ED91026-F059-D14A-A71F-B0990B3E6C74}" dt="2023-06-13T11:24:45.571" v="91"/>
          <ac:spMkLst>
            <pc:docMk/>
            <pc:sldMk cId="2775107717" sldId="261"/>
            <ac:spMk id="6" creationId="{CE692DB1-4E9D-373C-B696-E0DBD5800D5C}"/>
          </ac:spMkLst>
        </pc:spChg>
        <pc:spChg chg="mod">
          <ac:chgData name="Alisha Silvia Mercedes Hall" userId="2d05916f-0a65-40fb-890b-3da59756b658" providerId="ADAL" clId="{3ED91026-F059-D14A-A71F-B0990B3E6C74}" dt="2023-06-14T06:35:02.486" v="270" actId="13926"/>
          <ac:spMkLst>
            <pc:docMk/>
            <pc:sldMk cId="2775107717" sldId="261"/>
            <ac:spMk id="7" creationId="{CCB79F6E-0317-C4B3-1197-9C3698F6FC59}"/>
          </ac:spMkLst>
        </pc:spChg>
      </pc:sldChg>
      <pc:sldChg chg="addSp delSp modSp del mod modTransition">
        <pc:chgData name="Alisha Silvia Mercedes Hall" userId="2d05916f-0a65-40fb-890b-3da59756b658" providerId="ADAL" clId="{3ED91026-F059-D14A-A71F-B0990B3E6C74}" dt="2023-06-14T06:45:41.478" v="393" actId="2696"/>
        <pc:sldMkLst>
          <pc:docMk/>
          <pc:sldMk cId="3608969900" sldId="262"/>
        </pc:sldMkLst>
        <pc:spChg chg="del">
          <ac:chgData name="Alisha Silvia Mercedes Hall" userId="2d05916f-0a65-40fb-890b-3da59756b658" providerId="ADAL" clId="{3ED91026-F059-D14A-A71F-B0990B3E6C74}" dt="2023-06-13T11:25:54.652" v="142" actId="478"/>
          <ac:spMkLst>
            <pc:docMk/>
            <pc:sldMk cId="3608969900" sldId="262"/>
            <ac:spMk id="4" creationId="{ECAF4FFF-35DF-BBF6-0DE9-1157C57C61CE}"/>
          </ac:spMkLst>
        </pc:spChg>
        <pc:spChg chg="add mod">
          <ac:chgData name="Alisha Silvia Mercedes Hall" userId="2d05916f-0a65-40fb-890b-3da59756b658" providerId="ADAL" clId="{3ED91026-F059-D14A-A71F-B0990B3E6C74}" dt="2023-06-13T11:25:54.801" v="143"/>
          <ac:spMkLst>
            <pc:docMk/>
            <pc:sldMk cId="3608969900" sldId="262"/>
            <ac:spMk id="8" creationId="{F9C12EC8-A6C0-FFDA-45D2-0170E357CD0B}"/>
          </ac:spMkLst>
        </pc:spChg>
        <pc:spChg chg="mod">
          <ac:chgData name="Alisha Silvia Mercedes Hall" userId="2d05916f-0a65-40fb-890b-3da59756b658" providerId="ADAL" clId="{3ED91026-F059-D14A-A71F-B0990B3E6C74}" dt="2023-06-13T11:25:37.319" v="138" actId="20577"/>
          <ac:spMkLst>
            <pc:docMk/>
            <pc:sldMk cId="3608969900" sldId="262"/>
            <ac:spMk id="9" creationId="{4B27C6E6-8503-108B-3427-8EB598F0CA3E}"/>
          </ac:spMkLst>
        </pc:spChg>
        <pc:spChg chg="add del">
          <ac:chgData name="Alisha Silvia Mercedes Hall" userId="2d05916f-0a65-40fb-890b-3da59756b658" providerId="ADAL" clId="{3ED91026-F059-D14A-A71F-B0990B3E6C74}" dt="2023-06-14T06:45:06.513" v="388" actId="22"/>
          <ac:spMkLst>
            <pc:docMk/>
            <pc:sldMk cId="3608969900" sldId="262"/>
            <ac:spMk id="13" creationId="{CD1A3E88-19B0-4BEA-207A-C6C621251A8D}"/>
          </ac:spMkLst>
        </pc:spChg>
        <pc:spChg chg="mod topLvl">
          <ac:chgData name="Alisha Silvia Mercedes Hall" userId="2d05916f-0a65-40fb-890b-3da59756b658" providerId="ADAL" clId="{3ED91026-F059-D14A-A71F-B0990B3E6C74}" dt="2023-06-14T06:44:56.210" v="385" actId="171"/>
          <ac:spMkLst>
            <pc:docMk/>
            <pc:sldMk cId="3608969900" sldId="262"/>
            <ac:spMk id="18" creationId="{9CD69EDF-F7F1-5277-79B0-E06D46F08122}"/>
          </ac:spMkLst>
        </pc:spChg>
        <pc:grpChg chg="add del">
          <ac:chgData name="Alisha Silvia Mercedes Hall" userId="2d05916f-0a65-40fb-890b-3da59756b658" providerId="ADAL" clId="{3ED91026-F059-D14A-A71F-B0990B3E6C74}" dt="2023-06-14T06:44:42.434" v="382" actId="164"/>
          <ac:grpSpMkLst>
            <pc:docMk/>
            <pc:sldMk cId="3608969900" sldId="262"/>
            <ac:grpSpMk id="4" creationId="{FD65A3AD-C178-3B00-CF57-DA4E77E2D926}"/>
          </ac:grpSpMkLst>
        </pc:grpChg>
        <pc:grpChg chg="add">
          <ac:chgData name="Alisha Silvia Mercedes Hall" userId="2d05916f-0a65-40fb-890b-3da59756b658" providerId="ADAL" clId="{3ED91026-F059-D14A-A71F-B0990B3E6C74}" dt="2023-06-14T06:45:02.817" v="386" actId="164"/>
          <ac:grpSpMkLst>
            <pc:docMk/>
            <pc:sldMk cId="3608969900" sldId="262"/>
            <ac:grpSpMk id="10" creationId="{21D31E9D-69F2-F631-E254-BA7FC5D33AE3}"/>
          </ac:grpSpMkLst>
        </pc:grpChg>
        <pc:picChg chg="topLvl">
          <ac:chgData name="Alisha Silvia Mercedes Hall" userId="2d05916f-0a65-40fb-890b-3da59756b658" providerId="ADAL" clId="{3ED91026-F059-D14A-A71F-B0990B3E6C74}" dt="2023-06-14T06:44:42.434" v="382" actId="164"/>
          <ac:picMkLst>
            <pc:docMk/>
            <pc:sldMk cId="3608969900" sldId="262"/>
            <ac:picMk id="12" creationId="{445CD090-0856-E283-8966-281C30CF37F8}"/>
          </ac:picMkLst>
        </pc:picChg>
      </pc:sldChg>
      <pc:sldChg chg="addSp delSp modSp del mod modTransition">
        <pc:chgData name="Alisha Silvia Mercedes Hall" userId="2d05916f-0a65-40fb-890b-3da59756b658" providerId="ADAL" clId="{3ED91026-F059-D14A-A71F-B0990B3E6C74}" dt="2023-06-14T06:35:09.788" v="271" actId="2696"/>
        <pc:sldMkLst>
          <pc:docMk/>
          <pc:sldMk cId="1985535176" sldId="263"/>
        </pc:sldMkLst>
        <pc:spChg chg="mod">
          <ac:chgData name="Alisha Silvia Mercedes Hall" userId="2d05916f-0a65-40fb-890b-3da59756b658" providerId="ADAL" clId="{3ED91026-F059-D14A-A71F-B0990B3E6C74}" dt="2023-06-13T11:25:03.226" v="116" actId="20577"/>
          <ac:spMkLst>
            <pc:docMk/>
            <pc:sldMk cId="1985535176" sldId="263"/>
            <ac:spMk id="2" creationId="{1051E735-6A8E-FD01-DEE1-DD4230FAE674}"/>
          </ac:spMkLst>
        </pc:spChg>
        <pc:spChg chg="add mod">
          <ac:chgData name="Alisha Silvia Mercedes Hall" userId="2d05916f-0a65-40fb-890b-3da59756b658" providerId="ADAL" clId="{3ED91026-F059-D14A-A71F-B0990B3E6C74}" dt="2023-06-13T11:24:55.979" v="97"/>
          <ac:spMkLst>
            <pc:docMk/>
            <pc:sldMk cId="1985535176" sldId="263"/>
            <ac:spMk id="3" creationId="{1B83F084-4CC4-8651-EA78-F1F414C4A2DA}"/>
          </ac:spMkLst>
        </pc:spChg>
        <pc:spChg chg="del">
          <ac:chgData name="Alisha Silvia Mercedes Hall" userId="2d05916f-0a65-40fb-890b-3da59756b658" providerId="ADAL" clId="{3ED91026-F059-D14A-A71F-B0990B3E6C74}" dt="2023-06-13T11:24:55.861" v="96" actId="478"/>
          <ac:spMkLst>
            <pc:docMk/>
            <pc:sldMk cId="1985535176" sldId="263"/>
            <ac:spMk id="4" creationId="{65C0F9D3-6163-B813-63B0-27C79C3B60FF}"/>
          </ac:spMkLst>
        </pc:spChg>
      </pc:sldChg>
      <pc:sldChg chg="addSp delSp modSp del mod modTransition">
        <pc:chgData name="Alisha Silvia Mercedes Hall" userId="2d05916f-0a65-40fb-890b-3da59756b658" providerId="ADAL" clId="{3ED91026-F059-D14A-A71F-B0990B3E6C74}" dt="2023-06-14T06:45:49.435" v="394" actId="2696"/>
        <pc:sldMkLst>
          <pc:docMk/>
          <pc:sldMk cId="665958007" sldId="264"/>
        </pc:sldMkLst>
        <pc:spChg chg="del">
          <ac:chgData name="Alisha Silvia Mercedes Hall" userId="2d05916f-0a65-40fb-890b-3da59756b658" providerId="ADAL" clId="{3ED91026-F059-D14A-A71F-B0990B3E6C74}" dt="2023-06-13T11:25:47.963" v="140" actId="478"/>
          <ac:spMkLst>
            <pc:docMk/>
            <pc:sldMk cId="665958007" sldId="264"/>
            <ac:spMk id="4" creationId="{91D2318E-9A03-98D8-5CE2-E3FCC72572BC}"/>
          </ac:spMkLst>
        </pc:spChg>
        <pc:spChg chg="add mod">
          <ac:chgData name="Alisha Silvia Mercedes Hall" userId="2d05916f-0a65-40fb-890b-3da59756b658" providerId="ADAL" clId="{3ED91026-F059-D14A-A71F-B0990B3E6C74}" dt="2023-06-13T11:25:51.087" v="141"/>
          <ac:spMkLst>
            <pc:docMk/>
            <pc:sldMk cId="665958007" sldId="264"/>
            <ac:spMk id="6" creationId="{B01ADD42-0735-BF91-3507-EEC1A2D4EA7F}"/>
          </ac:spMkLst>
        </pc:spChg>
      </pc:sldChg>
      <pc:sldChg chg="del modTransition">
        <pc:chgData name="Alisha Silvia Mercedes Hall" userId="2d05916f-0a65-40fb-890b-3da59756b658" providerId="ADAL" clId="{3ED91026-F059-D14A-A71F-B0990B3E6C74}" dt="2023-06-13T11:25:12.794" v="117" actId="2696"/>
        <pc:sldMkLst>
          <pc:docMk/>
          <pc:sldMk cId="2085217865" sldId="265"/>
        </pc:sldMkLst>
      </pc:sldChg>
      <pc:sldChg chg="del modTransition">
        <pc:chgData name="Alisha Silvia Mercedes Hall" userId="2d05916f-0a65-40fb-890b-3da59756b658" providerId="ADAL" clId="{3ED91026-F059-D14A-A71F-B0990B3E6C74}" dt="2023-06-13T11:25:12.794" v="117" actId="2696"/>
        <pc:sldMkLst>
          <pc:docMk/>
          <pc:sldMk cId="665941358" sldId="266"/>
        </pc:sldMkLst>
      </pc:sldChg>
      <pc:sldChg chg="del modTransition">
        <pc:chgData name="Alisha Silvia Mercedes Hall" userId="2d05916f-0a65-40fb-890b-3da59756b658" providerId="ADAL" clId="{3ED91026-F059-D14A-A71F-B0990B3E6C74}" dt="2023-06-13T11:25:12.794" v="117" actId="2696"/>
        <pc:sldMkLst>
          <pc:docMk/>
          <pc:sldMk cId="3796672994" sldId="267"/>
        </pc:sldMkLst>
      </pc:sldChg>
      <pc:sldChg chg="del modTransition">
        <pc:chgData name="Alisha Silvia Mercedes Hall" userId="2d05916f-0a65-40fb-890b-3da59756b658" providerId="ADAL" clId="{3ED91026-F059-D14A-A71F-B0990B3E6C74}" dt="2023-06-13T11:25:12.794" v="117" actId="2696"/>
        <pc:sldMkLst>
          <pc:docMk/>
          <pc:sldMk cId="3278922491" sldId="268"/>
        </pc:sldMkLst>
      </pc:sldChg>
      <pc:sldChg chg="del modTransition">
        <pc:chgData name="Alisha Silvia Mercedes Hall" userId="2d05916f-0a65-40fb-890b-3da59756b658" providerId="ADAL" clId="{3ED91026-F059-D14A-A71F-B0990B3E6C74}" dt="2023-06-13T11:25:12.794" v="117" actId="2696"/>
        <pc:sldMkLst>
          <pc:docMk/>
          <pc:sldMk cId="2206218575" sldId="269"/>
        </pc:sldMkLst>
      </pc:sldChg>
      <pc:sldChg chg="addSp delSp modSp del mod modTransition">
        <pc:chgData name="Alisha Silvia Mercedes Hall" userId="2d05916f-0a65-40fb-890b-3da59756b658" providerId="ADAL" clId="{3ED91026-F059-D14A-A71F-B0990B3E6C74}" dt="2023-06-14T06:36:58.580" v="295" actId="2696"/>
        <pc:sldMkLst>
          <pc:docMk/>
          <pc:sldMk cId="2858211089" sldId="270"/>
        </pc:sldMkLst>
        <pc:spChg chg="add mod">
          <ac:chgData name="Alisha Silvia Mercedes Hall" userId="2d05916f-0a65-40fb-890b-3da59756b658" providerId="ADAL" clId="{3ED91026-F059-D14A-A71F-B0990B3E6C74}" dt="2023-06-13T11:24:49.289" v="93"/>
          <ac:spMkLst>
            <pc:docMk/>
            <pc:sldMk cId="2858211089" sldId="270"/>
            <ac:spMk id="3" creationId="{8512F12E-F03B-E28E-83A4-06C608A958FE}"/>
          </ac:spMkLst>
        </pc:spChg>
        <pc:spChg chg="del">
          <ac:chgData name="Alisha Silvia Mercedes Hall" userId="2d05916f-0a65-40fb-890b-3da59756b658" providerId="ADAL" clId="{3ED91026-F059-D14A-A71F-B0990B3E6C74}" dt="2023-06-13T11:24:49.010" v="92" actId="478"/>
          <ac:spMkLst>
            <pc:docMk/>
            <pc:sldMk cId="2858211089" sldId="270"/>
            <ac:spMk id="5" creationId="{86CEF293-1A46-93C4-21CA-136A3BBC8756}"/>
          </ac:spMkLst>
        </pc:spChg>
      </pc:sldChg>
      <pc:sldChg chg="addSp modSp mod ord">
        <pc:chgData name="Alisha Silvia Mercedes Hall" userId="2d05916f-0a65-40fb-890b-3da59756b658" providerId="ADAL" clId="{3ED91026-F059-D14A-A71F-B0990B3E6C74}" dt="2023-06-26T09:21:01.160" v="1246" actId="20577"/>
        <pc:sldMkLst>
          <pc:docMk/>
          <pc:sldMk cId="925946102" sldId="271"/>
        </pc:sldMkLst>
        <pc:spChg chg="mod">
          <ac:chgData name="Alisha Silvia Mercedes Hall" userId="2d05916f-0a65-40fb-890b-3da59756b658" providerId="ADAL" clId="{3ED91026-F059-D14A-A71F-B0990B3E6C74}" dt="2023-06-26T09:21:01.160" v="1246" actId="20577"/>
          <ac:spMkLst>
            <pc:docMk/>
            <pc:sldMk cId="925946102" sldId="271"/>
            <ac:spMk id="3" creationId="{8CBA00FC-57AC-3FFA-7F10-D4F812967740}"/>
          </ac:spMkLst>
        </pc:spChg>
        <pc:spChg chg="add mod">
          <ac:chgData name="Alisha Silvia Mercedes Hall" userId="2d05916f-0a65-40fb-890b-3da59756b658" providerId="ADAL" clId="{3ED91026-F059-D14A-A71F-B0990B3E6C74}" dt="2023-06-14T07:36:56.140" v="963" actId="1035"/>
          <ac:spMkLst>
            <pc:docMk/>
            <pc:sldMk cId="925946102" sldId="271"/>
            <ac:spMk id="6" creationId="{FC313A69-AA38-7077-31F3-43733EF9980F}"/>
          </ac:spMkLst>
        </pc:spChg>
        <pc:picChg chg="add mod">
          <ac:chgData name="Alisha Silvia Mercedes Hall" userId="2d05916f-0a65-40fb-890b-3da59756b658" providerId="ADAL" clId="{3ED91026-F059-D14A-A71F-B0990B3E6C74}" dt="2023-06-14T06:56:31.162" v="588" actId="1076"/>
          <ac:picMkLst>
            <pc:docMk/>
            <pc:sldMk cId="925946102" sldId="271"/>
            <ac:picMk id="1026" creationId="{727A7405-7E65-BC92-E342-AFC4F6092F32}"/>
          </ac:picMkLst>
        </pc:picChg>
      </pc:sldChg>
      <pc:sldChg chg="del modTransition">
        <pc:chgData name="Alisha Silvia Mercedes Hall" userId="2d05916f-0a65-40fb-890b-3da59756b658" providerId="ADAL" clId="{3ED91026-F059-D14A-A71F-B0990B3E6C74}" dt="2023-06-13T11:25:12.794" v="117" actId="2696"/>
        <pc:sldMkLst>
          <pc:docMk/>
          <pc:sldMk cId="3380899297" sldId="271"/>
        </pc:sldMkLst>
      </pc:sldChg>
      <pc:sldChg chg="addSp delSp modSp mod">
        <pc:chgData name="Alisha Silvia Mercedes Hall" userId="2d05916f-0a65-40fb-890b-3da59756b658" providerId="ADAL" clId="{3ED91026-F059-D14A-A71F-B0990B3E6C74}" dt="2023-06-26T09:20:30.936" v="1236" actId="948"/>
        <pc:sldMkLst>
          <pc:docMk/>
          <pc:sldMk cId="1179613800" sldId="272"/>
        </pc:sldMkLst>
        <pc:spChg chg="mod">
          <ac:chgData name="Alisha Silvia Mercedes Hall" userId="2d05916f-0a65-40fb-890b-3da59756b658" providerId="ADAL" clId="{3ED91026-F059-D14A-A71F-B0990B3E6C74}" dt="2023-06-26T09:20:30.936" v="1236" actId="948"/>
          <ac:spMkLst>
            <pc:docMk/>
            <pc:sldMk cId="1179613800" sldId="272"/>
            <ac:spMk id="3" creationId="{3C3951DD-65A6-5B2D-252B-286133CFA02E}"/>
          </ac:spMkLst>
        </pc:spChg>
        <pc:spChg chg="add del mod">
          <ac:chgData name="Alisha Silvia Mercedes Hall" userId="2d05916f-0a65-40fb-890b-3da59756b658" providerId="ADAL" clId="{3ED91026-F059-D14A-A71F-B0990B3E6C74}" dt="2023-06-14T07:25:08.340" v="786" actId="21"/>
          <ac:spMkLst>
            <pc:docMk/>
            <pc:sldMk cId="1179613800" sldId="272"/>
            <ac:spMk id="6" creationId="{AD66D170-B8D5-7B78-6EA5-390E4B8C5FE5}"/>
          </ac:spMkLst>
        </pc:spChg>
        <pc:spChg chg="add mod">
          <ac:chgData name="Alisha Silvia Mercedes Hall" userId="2d05916f-0a65-40fb-890b-3da59756b658" providerId="ADAL" clId="{3ED91026-F059-D14A-A71F-B0990B3E6C74}" dt="2023-06-14T07:25:50.706" v="881" actId="1038"/>
          <ac:spMkLst>
            <pc:docMk/>
            <pc:sldMk cId="1179613800" sldId="272"/>
            <ac:spMk id="8" creationId="{02C5C631-0E36-6552-11E5-8543362891B1}"/>
          </ac:spMkLst>
        </pc:spChg>
        <pc:picChg chg="add mod">
          <ac:chgData name="Alisha Silvia Mercedes Hall" userId="2d05916f-0a65-40fb-890b-3da59756b658" providerId="ADAL" clId="{3ED91026-F059-D14A-A71F-B0990B3E6C74}" dt="2023-06-14T07:25:50.706" v="881" actId="1038"/>
          <ac:picMkLst>
            <pc:docMk/>
            <pc:sldMk cId="1179613800" sldId="272"/>
            <ac:picMk id="7" creationId="{1B7867B4-DA54-EACD-C572-0450E67BF922}"/>
          </ac:picMkLst>
        </pc:picChg>
        <pc:picChg chg="add del mod">
          <ac:chgData name="Alisha Silvia Mercedes Hall" userId="2d05916f-0a65-40fb-890b-3da59756b658" providerId="ADAL" clId="{3ED91026-F059-D14A-A71F-B0990B3E6C74}" dt="2023-06-14T07:25:08.340" v="786" actId="21"/>
          <ac:picMkLst>
            <pc:docMk/>
            <pc:sldMk cId="1179613800" sldId="272"/>
            <ac:picMk id="3074" creationId="{C71AC8A1-951F-BD31-9514-E455A345292B}"/>
          </ac:picMkLst>
        </pc:picChg>
      </pc:sldChg>
      <pc:sldChg chg="del modTransition">
        <pc:chgData name="Alisha Silvia Mercedes Hall" userId="2d05916f-0a65-40fb-890b-3da59756b658" providerId="ADAL" clId="{3ED91026-F059-D14A-A71F-B0990B3E6C74}" dt="2023-06-13T11:25:12.794" v="117" actId="2696"/>
        <pc:sldMkLst>
          <pc:docMk/>
          <pc:sldMk cId="2672695482" sldId="272"/>
        </pc:sldMkLst>
      </pc:sldChg>
      <pc:sldChg chg="del modTransition">
        <pc:chgData name="Alisha Silvia Mercedes Hall" userId="2d05916f-0a65-40fb-890b-3da59756b658" providerId="ADAL" clId="{3ED91026-F059-D14A-A71F-B0990B3E6C74}" dt="2023-06-13T11:25:45.350" v="139" actId="2696"/>
        <pc:sldMkLst>
          <pc:docMk/>
          <pc:sldMk cId="956764766" sldId="273"/>
        </pc:sldMkLst>
      </pc:sldChg>
      <pc:sldChg chg="addSp delSp modSp mod ord">
        <pc:chgData name="Alisha Silvia Mercedes Hall" userId="2d05916f-0a65-40fb-890b-3da59756b658" providerId="ADAL" clId="{3ED91026-F059-D14A-A71F-B0990B3E6C74}" dt="2023-06-14T07:09:47.842" v="610" actId="20578"/>
        <pc:sldMkLst>
          <pc:docMk/>
          <pc:sldMk cId="1522204885" sldId="273"/>
        </pc:sldMkLst>
        <pc:spChg chg="mod">
          <ac:chgData name="Alisha Silvia Mercedes Hall" userId="2d05916f-0a65-40fb-890b-3da59756b658" providerId="ADAL" clId="{3ED91026-F059-D14A-A71F-B0990B3E6C74}" dt="2023-06-14T06:40:24.951" v="325" actId="948"/>
          <ac:spMkLst>
            <pc:docMk/>
            <pc:sldMk cId="1522204885" sldId="273"/>
            <ac:spMk id="3" creationId="{707A9388-4696-21C4-89A5-075743185B98}"/>
          </ac:spMkLst>
        </pc:spChg>
        <pc:picChg chg="add del mod">
          <ac:chgData name="Alisha Silvia Mercedes Hall" userId="2d05916f-0a65-40fb-890b-3da59756b658" providerId="ADAL" clId="{3ED91026-F059-D14A-A71F-B0990B3E6C74}" dt="2023-06-14T06:53:31.696" v="544" actId="478"/>
          <ac:picMkLst>
            <pc:docMk/>
            <pc:sldMk cId="1522204885" sldId="273"/>
            <ac:picMk id="6" creationId="{AE31CE76-618F-5C44-C453-D1A327096593}"/>
          </ac:picMkLst>
        </pc:picChg>
        <pc:picChg chg="add mod">
          <ac:chgData name="Alisha Silvia Mercedes Hall" userId="2d05916f-0a65-40fb-890b-3da59756b658" providerId="ADAL" clId="{3ED91026-F059-D14A-A71F-B0990B3E6C74}" dt="2023-06-14T06:53:44.044" v="547" actId="1076"/>
          <ac:picMkLst>
            <pc:docMk/>
            <pc:sldMk cId="1522204885" sldId="273"/>
            <ac:picMk id="7" creationId="{2DAF94BB-61E2-A2E1-FEEF-024E574BCE6B}"/>
          </ac:picMkLst>
        </pc:picChg>
      </pc:sldChg>
      <pc:sldChg chg="addSp delSp modSp mod">
        <pc:chgData name="Alisha Silvia Mercedes Hall" userId="2d05916f-0a65-40fb-890b-3da59756b658" providerId="ADAL" clId="{3ED91026-F059-D14A-A71F-B0990B3E6C74}" dt="2023-06-14T06:53:53.093" v="550" actId="1076"/>
        <pc:sldMkLst>
          <pc:docMk/>
          <pc:sldMk cId="3531908483" sldId="274"/>
        </pc:sldMkLst>
        <pc:spChg chg="mod">
          <ac:chgData name="Alisha Silvia Mercedes Hall" userId="2d05916f-0a65-40fb-890b-3da59756b658" providerId="ADAL" clId="{3ED91026-F059-D14A-A71F-B0990B3E6C74}" dt="2023-06-14T06:40:55" v="329" actId="948"/>
          <ac:spMkLst>
            <pc:docMk/>
            <pc:sldMk cId="3531908483" sldId="274"/>
            <ac:spMk id="3" creationId="{741065B4-F32F-7755-6981-3E930DDABD43}"/>
          </ac:spMkLst>
        </pc:spChg>
        <pc:picChg chg="add del mod">
          <ac:chgData name="Alisha Silvia Mercedes Hall" userId="2d05916f-0a65-40fb-890b-3da59756b658" providerId="ADAL" clId="{3ED91026-F059-D14A-A71F-B0990B3E6C74}" dt="2023-06-14T06:53:46.930" v="548" actId="478"/>
          <ac:picMkLst>
            <pc:docMk/>
            <pc:sldMk cId="3531908483" sldId="274"/>
            <ac:picMk id="6" creationId="{A903D918-0DD9-CB6E-9799-B6D744F0FCD9}"/>
          </ac:picMkLst>
        </pc:picChg>
        <pc:picChg chg="add mod">
          <ac:chgData name="Alisha Silvia Mercedes Hall" userId="2d05916f-0a65-40fb-890b-3da59756b658" providerId="ADAL" clId="{3ED91026-F059-D14A-A71F-B0990B3E6C74}" dt="2023-06-14T06:53:53.093" v="550" actId="1076"/>
          <ac:picMkLst>
            <pc:docMk/>
            <pc:sldMk cId="3531908483" sldId="274"/>
            <ac:picMk id="7" creationId="{872B7FAA-E394-8487-70E0-1E3602C47B45}"/>
          </ac:picMkLst>
        </pc:picChg>
      </pc:sldChg>
      <pc:sldChg chg="modSp mod">
        <pc:chgData name="Alisha Silvia Mercedes Hall" userId="2d05916f-0a65-40fb-890b-3da59756b658" providerId="ADAL" clId="{3ED91026-F059-D14A-A71F-B0990B3E6C74}" dt="2023-06-26T09:20:44.640" v="1243" actId="20577"/>
        <pc:sldMkLst>
          <pc:docMk/>
          <pc:sldMk cId="1364030304" sldId="277"/>
        </pc:sldMkLst>
        <pc:spChg chg="mod">
          <ac:chgData name="Alisha Silvia Mercedes Hall" userId="2d05916f-0a65-40fb-890b-3da59756b658" providerId="ADAL" clId="{3ED91026-F059-D14A-A71F-B0990B3E6C74}" dt="2023-06-26T09:20:44.640" v="1243" actId="20577"/>
          <ac:spMkLst>
            <pc:docMk/>
            <pc:sldMk cId="1364030304" sldId="277"/>
            <ac:spMk id="3" creationId="{136E0E9A-6F5C-3E9E-A0A7-80431D85177D}"/>
          </ac:spMkLst>
        </pc:spChg>
      </pc:sldChg>
      <pc:sldChg chg="modSp del mod">
        <pc:chgData name="Alisha Silvia Mercedes Hall" userId="2d05916f-0a65-40fb-890b-3da59756b658" providerId="ADAL" clId="{3ED91026-F059-D14A-A71F-B0990B3E6C74}" dt="2023-06-14T06:47:16.047" v="437" actId="2696"/>
        <pc:sldMkLst>
          <pc:docMk/>
          <pc:sldMk cId="585093642" sldId="278"/>
        </pc:sldMkLst>
        <pc:spChg chg="mod">
          <ac:chgData name="Alisha Silvia Mercedes Hall" userId="2d05916f-0a65-40fb-890b-3da59756b658" providerId="ADAL" clId="{3ED91026-F059-D14A-A71F-B0990B3E6C74}" dt="2023-06-14T06:45:58.101" v="395" actId="2711"/>
          <ac:spMkLst>
            <pc:docMk/>
            <pc:sldMk cId="585093642" sldId="278"/>
            <ac:spMk id="3" creationId="{AEDADA81-0899-D04A-F727-B742AB576B56}"/>
          </ac:spMkLst>
        </pc:spChg>
      </pc:sldChg>
      <pc:sldChg chg="modSp mod">
        <pc:chgData name="Alisha Silvia Mercedes Hall" userId="2d05916f-0a65-40fb-890b-3da59756b658" providerId="ADAL" clId="{3ED91026-F059-D14A-A71F-B0990B3E6C74}" dt="2023-06-14T06:51:02.377" v="535" actId="12"/>
        <pc:sldMkLst>
          <pc:docMk/>
          <pc:sldMk cId="2129161538" sldId="279"/>
        </pc:sldMkLst>
        <pc:spChg chg="mod">
          <ac:chgData name="Alisha Silvia Mercedes Hall" userId="2d05916f-0a65-40fb-890b-3da59756b658" providerId="ADAL" clId="{3ED91026-F059-D14A-A71F-B0990B3E6C74}" dt="2023-06-14T06:51:02.377" v="535" actId="12"/>
          <ac:spMkLst>
            <pc:docMk/>
            <pc:sldMk cId="2129161538" sldId="279"/>
            <ac:spMk id="3" creationId="{9DC9A1B3-7D72-3ADF-036D-0B6D3D7D4894}"/>
          </ac:spMkLst>
        </pc:spChg>
      </pc:sldChg>
      <pc:sldChg chg="modSp mod">
        <pc:chgData name="Alisha Silvia Mercedes Hall" userId="2d05916f-0a65-40fb-890b-3da59756b658" providerId="ADAL" clId="{3ED91026-F059-D14A-A71F-B0990B3E6C74}" dt="2023-06-14T06:41:28.227" v="332" actId="948"/>
        <pc:sldMkLst>
          <pc:docMk/>
          <pc:sldMk cId="4060735057" sldId="280"/>
        </pc:sldMkLst>
        <pc:spChg chg="mod">
          <ac:chgData name="Alisha Silvia Mercedes Hall" userId="2d05916f-0a65-40fb-890b-3da59756b658" providerId="ADAL" clId="{3ED91026-F059-D14A-A71F-B0990B3E6C74}" dt="2023-06-14T06:41:28.227" v="332" actId="948"/>
          <ac:spMkLst>
            <pc:docMk/>
            <pc:sldMk cId="4060735057" sldId="280"/>
            <ac:spMk id="3" creationId="{9EC3AC7E-B233-323B-4976-C988B3652803}"/>
          </ac:spMkLst>
        </pc:spChg>
      </pc:sldChg>
      <pc:sldChg chg="modSp mod">
        <pc:chgData name="Alisha Silvia Mercedes Hall" userId="2d05916f-0a65-40fb-890b-3da59756b658" providerId="ADAL" clId="{3ED91026-F059-D14A-A71F-B0990B3E6C74}" dt="2023-06-14T06:41:33.355" v="333" actId="948"/>
        <pc:sldMkLst>
          <pc:docMk/>
          <pc:sldMk cId="2146522950" sldId="281"/>
        </pc:sldMkLst>
        <pc:spChg chg="mod">
          <ac:chgData name="Alisha Silvia Mercedes Hall" userId="2d05916f-0a65-40fb-890b-3da59756b658" providerId="ADAL" clId="{3ED91026-F059-D14A-A71F-B0990B3E6C74}" dt="2023-06-14T06:41:33.355" v="333" actId="948"/>
          <ac:spMkLst>
            <pc:docMk/>
            <pc:sldMk cId="2146522950" sldId="281"/>
            <ac:spMk id="3" creationId="{7BC6D5E6-86DB-C1A1-54B6-4EFE422F3EFB}"/>
          </ac:spMkLst>
        </pc:spChg>
      </pc:sldChg>
      <pc:sldChg chg="addSp modSp mod modNotesTx">
        <pc:chgData name="Alisha Silvia Mercedes Hall" userId="2d05916f-0a65-40fb-890b-3da59756b658" providerId="ADAL" clId="{3ED91026-F059-D14A-A71F-B0990B3E6C74}" dt="2023-06-14T07:46:05.809" v="1230" actId="20577"/>
        <pc:sldMkLst>
          <pc:docMk/>
          <pc:sldMk cId="1667407127" sldId="282"/>
        </pc:sldMkLst>
        <pc:spChg chg="mod">
          <ac:chgData name="Alisha Silvia Mercedes Hall" userId="2d05916f-0a65-40fb-890b-3da59756b658" providerId="ADAL" clId="{3ED91026-F059-D14A-A71F-B0990B3E6C74}" dt="2023-06-14T07:44:58.381" v="1213" actId="20577"/>
          <ac:spMkLst>
            <pc:docMk/>
            <pc:sldMk cId="1667407127" sldId="282"/>
            <ac:spMk id="3" creationId="{28D2AE1B-08EF-0CA0-1185-01019DA8AFE8}"/>
          </ac:spMkLst>
        </pc:spChg>
        <pc:spChg chg="add mod">
          <ac:chgData name="Alisha Silvia Mercedes Hall" userId="2d05916f-0a65-40fb-890b-3da59756b658" providerId="ADAL" clId="{3ED91026-F059-D14A-A71F-B0990B3E6C74}" dt="2023-06-14T07:46:05.809" v="1230" actId="20577"/>
          <ac:spMkLst>
            <pc:docMk/>
            <pc:sldMk cId="1667407127" sldId="282"/>
            <ac:spMk id="6" creationId="{9A65DB40-2590-C368-0EB0-F2BCB3DBB8EB}"/>
          </ac:spMkLst>
        </pc:spChg>
        <pc:picChg chg="add mod">
          <ac:chgData name="Alisha Silvia Mercedes Hall" userId="2d05916f-0a65-40fb-890b-3da59756b658" providerId="ADAL" clId="{3ED91026-F059-D14A-A71F-B0990B3E6C74}" dt="2023-06-14T07:45:22.464" v="1222" actId="1036"/>
          <ac:picMkLst>
            <pc:docMk/>
            <pc:sldMk cId="1667407127" sldId="282"/>
            <ac:picMk id="4098" creationId="{2AADB717-5399-206C-0BBA-FFBAA7379D0E}"/>
          </ac:picMkLst>
        </pc:picChg>
      </pc:sldChg>
      <pc:sldChg chg="addSp delSp modSp new mod">
        <pc:chgData name="Alisha Silvia Mercedes Hall" userId="2d05916f-0a65-40fb-890b-3da59756b658" providerId="ADAL" clId="{3ED91026-F059-D14A-A71F-B0990B3E6C74}" dt="2023-06-14T06:35:40.823" v="274"/>
        <pc:sldMkLst>
          <pc:docMk/>
          <pc:sldMk cId="3552177159" sldId="284"/>
        </pc:sldMkLst>
        <pc:spChg chg="mod">
          <ac:chgData name="Alisha Silvia Mercedes Hall" userId="2d05916f-0a65-40fb-890b-3da59756b658" providerId="ADAL" clId="{3ED91026-F059-D14A-A71F-B0990B3E6C74}" dt="2023-06-14T06:35:40.823" v="274"/>
          <ac:spMkLst>
            <pc:docMk/>
            <pc:sldMk cId="3552177159" sldId="284"/>
            <ac:spMk id="2" creationId="{AC8CAFDD-C741-B641-AD30-4688EAF4D8BC}"/>
          </ac:spMkLst>
        </pc:spChg>
        <pc:spChg chg="del">
          <ac:chgData name="Alisha Silvia Mercedes Hall" userId="2d05916f-0a65-40fb-890b-3da59756b658" providerId="ADAL" clId="{3ED91026-F059-D14A-A71F-B0990B3E6C74}" dt="2023-06-14T06:35:32.912" v="273"/>
          <ac:spMkLst>
            <pc:docMk/>
            <pc:sldMk cId="3552177159" sldId="284"/>
            <ac:spMk id="3" creationId="{1D0E528D-B678-B5B1-9F7F-02D255801BC8}"/>
          </ac:spMkLst>
        </pc:spChg>
        <pc:spChg chg="add mod">
          <ac:chgData name="Alisha Silvia Mercedes Hall" userId="2d05916f-0a65-40fb-890b-3da59756b658" providerId="ADAL" clId="{3ED91026-F059-D14A-A71F-B0990B3E6C74}" dt="2023-06-14T06:35:32.912" v="273"/>
          <ac:spMkLst>
            <pc:docMk/>
            <pc:sldMk cId="3552177159" sldId="284"/>
            <ac:spMk id="6" creationId="{BFE37BB6-F2EF-6FDF-2975-3AE823E1F960}"/>
          </ac:spMkLst>
        </pc:spChg>
      </pc:sldChg>
      <pc:sldChg chg="addSp delSp modSp new del mod">
        <pc:chgData name="Alisha Silvia Mercedes Hall" userId="2d05916f-0a65-40fb-890b-3da59756b658" providerId="ADAL" clId="{3ED91026-F059-D14A-A71F-B0990B3E6C74}" dt="2023-06-14T06:37:13.326" v="297" actId="2696"/>
        <pc:sldMkLst>
          <pc:docMk/>
          <pc:sldMk cId="3140037628" sldId="285"/>
        </pc:sldMkLst>
        <pc:spChg chg="add del">
          <ac:chgData name="Alisha Silvia Mercedes Hall" userId="2d05916f-0a65-40fb-890b-3da59756b658" providerId="ADAL" clId="{3ED91026-F059-D14A-A71F-B0990B3E6C74}" dt="2023-06-14T06:36:40.528" v="283" actId="478"/>
          <ac:spMkLst>
            <pc:docMk/>
            <pc:sldMk cId="3140037628" sldId="285"/>
            <ac:spMk id="2" creationId="{FD0FB506-072A-8D4F-DBE4-B54457BB1AD2}"/>
          </ac:spMkLst>
        </pc:spChg>
        <pc:spChg chg="mod">
          <ac:chgData name="Alisha Silvia Mercedes Hall" userId="2d05916f-0a65-40fb-890b-3da59756b658" providerId="ADAL" clId="{3ED91026-F059-D14A-A71F-B0990B3E6C74}" dt="2023-06-14T06:36:08.544" v="277"/>
          <ac:spMkLst>
            <pc:docMk/>
            <pc:sldMk cId="3140037628" sldId="285"/>
            <ac:spMk id="4" creationId="{58E215A6-A152-B212-1C63-D138713AFDC9}"/>
          </ac:spMkLst>
        </pc:spChg>
        <pc:spChg chg="del">
          <ac:chgData name="Alisha Silvia Mercedes Hall" userId="2d05916f-0a65-40fb-890b-3da59756b658" providerId="ADAL" clId="{3ED91026-F059-D14A-A71F-B0990B3E6C74}" dt="2023-06-14T06:36:39.395" v="282" actId="478"/>
          <ac:spMkLst>
            <pc:docMk/>
            <pc:sldMk cId="3140037628" sldId="285"/>
            <ac:spMk id="5" creationId="{427B2AE5-C94A-DDBB-8628-7A134AC9D05B}"/>
          </ac:spMkLst>
        </pc:spChg>
        <pc:picChg chg="add del mod">
          <ac:chgData name="Alisha Silvia Mercedes Hall" userId="2d05916f-0a65-40fb-890b-3da59756b658" providerId="ADAL" clId="{3ED91026-F059-D14A-A71F-B0990B3E6C74}" dt="2023-06-14T06:36:19.768" v="279"/>
          <ac:picMkLst>
            <pc:docMk/>
            <pc:sldMk cId="3140037628" sldId="285"/>
            <ac:picMk id="7" creationId="{AC00A7B7-9C20-8B24-CB96-686ED680209C}"/>
          </ac:picMkLst>
        </pc:picChg>
        <pc:picChg chg="add mod">
          <ac:chgData name="Alisha Silvia Mercedes Hall" userId="2d05916f-0a65-40fb-890b-3da59756b658" providerId="ADAL" clId="{3ED91026-F059-D14A-A71F-B0990B3E6C74}" dt="2023-06-14T06:36:53.047" v="294" actId="1076"/>
          <ac:picMkLst>
            <pc:docMk/>
            <pc:sldMk cId="3140037628" sldId="285"/>
            <ac:picMk id="8" creationId="{4228462C-2A6A-4B78-B012-2A641AAAC27F}"/>
          </ac:picMkLst>
        </pc:picChg>
      </pc:sldChg>
      <pc:sldChg chg="add ord">
        <pc:chgData name="Alisha Silvia Mercedes Hall" userId="2d05916f-0a65-40fb-890b-3da59756b658" providerId="ADAL" clId="{3ED91026-F059-D14A-A71F-B0990B3E6C74}" dt="2023-06-14T06:37:31.279" v="301" actId="20578"/>
        <pc:sldMkLst>
          <pc:docMk/>
          <pc:sldMk cId="1644056170" sldId="286"/>
        </pc:sldMkLst>
      </pc:sldChg>
      <pc:sldChg chg="addSp delSp modSp new mod">
        <pc:chgData name="Alisha Silvia Mercedes Hall" userId="2d05916f-0a65-40fb-890b-3da59756b658" providerId="ADAL" clId="{3ED91026-F059-D14A-A71F-B0990B3E6C74}" dt="2023-06-14T06:37:33.334" v="302"/>
        <pc:sldMkLst>
          <pc:docMk/>
          <pc:sldMk cId="2565416876" sldId="287"/>
        </pc:sldMkLst>
        <pc:spChg chg="mod">
          <ac:chgData name="Alisha Silvia Mercedes Hall" userId="2d05916f-0a65-40fb-890b-3da59756b658" providerId="ADAL" clId="{3ED91026-F059-D14A-A71F-B0990B3E6C74}" dt="2023-06-14T06:37:26.844" v="300"/>
          <ac:spMkLst>
            <pc:docMk/>
            <pc:sldMk cId="2565416876" sldId="287"/>
            <ac:spMk id="2" creationId="{98E21CDA-1092-76B9-2477-DA582220D562}"/>
          </ac:spMkLst>
        </pc:spChg>
        <pc:spChg chg="del">
          <ac:chgData name="Alisha Silvia Mercedes Hall" userId="2d05916f-0a65-40fb-890b-3da59756b658" providerId="ADAL" clId="{3ED91026-F059-D14A-A71F-B0990B3E6C74}" dt="2023-06-14T06:37:33.334" v="302"/>
          <ac:spMkLst>
            <pc:docMk/>
            <pc:sldMk cId="2565416876" sldId="287"/>
            <ac:spMk id="3" creationId="{6BAA1259-A72F-FDE5-4DD2-219ADBDCB222}"/>
          </ac:spMkLst>
        </pc:spChg>
        <pc:spChg chg="mod">
          <ac:chgData name="Alisha Silvia Mercedes Hall" userId="2d05916f-0a65-40fb-890b-3da59756b658" providerId="ADAL" clId="{3ED91026-F059-D14A-A71F-B0990B3E6C74}" dt="2023-06-14T06:37:20.893" v="299"/>
          <ac:spMkLst>
            <pc:docMk/>
            <pc:sldMk cId="2565416876" sldId="287"/>
            <ac:spMk id="4" creationId="{CF8B903C-92D9-11B4-43BE-3E3776634810}"/>
          </ac:spMkLst>
        </pc:spChg>
        <pc:picChg chg="add mod">
          <ac:chgData name="Alisha Silvia Mercedes Hall" userId="2d05916f-0a65-40fb-890b-3da59756b658" providerId="ADAL" clId="{3ED91026-F059-D14A-A71F-B0990B3E6C74}" dt="2023-06-14T06:37:33.334" v="302"/>
          <ac:picMkLst>
            <pc:docMk/>
            <pc:sldMk cId="2565416876" sldId="287"/>
            <ac:picMk id="7" creationId="{1DBCE3BB-DED4-E99B-A521-B77ABE68CC7D}"/>
          </ac:picMkLst>
        </pc:picChg>
      </pc:sldChg>
      <pc:sldChg chg="addSp delSp modSp new del mod">
        <pc:chgData name="Alisha Silvia Mercedes Hall" userId="2d05916f-0a65-40fb-890b-3da59756b658" providerId="ADAL" clId="{3ED91026-F059-D14A-A71F-B0990B3E6C74}" dt="2023-06-14T06:38:01.509" v="307" actId="2696"/>
        <pc:sldMkLst>
          <pc:docMk/>
          <pc:sldMk cId="316523865" sldId="288"/>
        </pc:sldMkLst>
        <pc:spChg chg="del">
          <ac:chgData name="Alisha Silvia Mercedes Hall" userId="2d05916f-0a65-40fb-890b-3da59756b658" providerId="ADAL" clId="{3ED91026-F059-D14A-A71F-B0990B3E6C74}" dt="2023-06-14T06:37:53.429" v="305" actId="478"/>
          <ac:spMkLst>
            <pc:docMk/>
            <pc:sldMk cId="316523865" sldId="288"/>
            <ac:spMk id="2" creationId="{A2DF1B07-7C66-B97D-5CFF-F7A5D2986999}"/>
          </ac:spMkLst>
        </pc:spChg>
        <pc:spChg chg="del">
          <ac:chgData name="Alisha Silvia Mercedes Hall" userId="2d05916f-0a65-40fb-890b-3da59756b658" providerId="ADAL" clId="{3ED91026-F059-D14A-A71F-B0990B3E6C74}" dt="2023-06-14T06:37:53.429" v="305" actId="478"/>
          <ac:spMkLst>
            <pc:docMk/>
            <pc:sldMk cId="316523865" sldId="288"/>
            <ac:spMk id="3" creationId="{4BE733A5-314B-CA40-90D6-54F2354A9A98}"/>
          </ac:spMkLst>
        </pc:spChg>
        <pc:spChg chg="add mod">
          <ac:chgData name="Alisha Silvia Mercedes Hall" userId="2d05916f-0a65-40fb-890b-3da59756b658" providerId="ADAL" clId="{3ED91026-F059-D14A-A71F-B0990B3E6C74}" dt="2023-06-14T06:37:53.717" v="306"/>
          <ac:spMkLst>
            <pc:docMk/>
            <pc:sldMk cId="316523865" sldId="288"/>
            <ac:spMk id="6" creationId="{ECB16750-45E1-B400-6FCC-6ACCEAC1CB5A}"/>
          </ac:spMkLst>
        </pc:spChg>
        <pc:spChg chg="add mod">
          <ac:chgData name="Alisha Silvia Mercedes Hall" userId="2d05916f-0a65-40fb-890b-3da59756b658" providerId="ADAL" clId="{3ED91026-F059-D14A-A71F-B0990B3E6C74}" dt="2023-06-14T06:37:53.717" v="306"/>
          <ac:spMkLst>
            <pc:docMk/>
            <pc:sldMk cId="316523865" sldId="288"/>
            <ac:spMk id="7" creationId="{29C36188-90AE-1F14-AE5E-E852C025BC93}"/>
          </ac:spMkLst>
        </pc:spChg>
      </pc:sldChg>
      <pc:sldChg chg="modSp new mod">
        <pc:chgData name="Alisha Silvia Mercedes Hall" userId="2d05916f-0a65-40fb-890b-3da59756b658" providerId="ADAL" clId="{3ED91026-F059-D14A-A71F-B0990B3E6C74}" dt="2023-06-14T06:38:53.964" v="312" actId="20577"/>
        <pc:sldMkLst>
          <pc:docMk/>
          <pc:sldMk cId="731569824" sldId="288"/>
        </pc:sldMkLst>
        <pc:spChg chg="mod">
          <ac:chgData name="Alisha Silvia Mercedes Hall" userId="2d05916f-0a65-40fb-890b-3da59756b658" providerId="ADAL" clId="{3ED91026-F059-D14A-A71F-B0990B3E6C74}" dt="2023-06-14T06:38:46.547" v="310"/>
          <ac:spMkLst>
            <pc:docMk/>
            <pc:sldMk cId="731569824" sldId="288"/>
            <ac:spMk id="2" creationId="{037091D3-9AE2-7C74-2884-7EAC38BB4F40}"/>
          </ac:spMkLst>
        </pc:spChg>
        <pc:spChg chg="mod">
          <ac:chgData name="Alisha Silvia Mercedes Hall" userId="2d05916f-0a65-40fb-890b-3da59756b658" providerId="ADAL" clId="{3ED91026-F059-D14A-A71F-B0990B3E6C74}" dt="2023-06-14T06:38:53.964" v="312" actId="20577"/>
          <ac:spMkLst>
            <pc:docMk/>
            <pc:sldMk cId="731569824" sldId="288"/>
            <ac:spMk id="3" creationId="{6C762CB2-C16E-8095-9D10-4CFE6B99976B}"/>
          </ac:spMkLst>
        </pc:spChg>
      </pc:sldChg>
      <pc:sldChg chg="addSp delSp modSp new del mod">
        <pc:chgData name="Alisha Silvia Mercedes Hall" userId="2d05916f-0a65-40fb-890b-3da59756b658" providerId="ADAL" clId="{3ED91026-F059-D14A-A71F-B0990B3E6C74}" dt="2023-06-14T06:44:08.074" v="378" actId="2696"/>
        <pc:sldMkLst>
          <pc:docMk/>
          <pc:sldMk cId="608731759" sldId="289"/>
        </pc:sldMkLst>
        <pc:spChg chg="mod">
          <ac:chgData name="Alisha Silvia Mercedes Hall" userId="2d05916f-0a65-40fb-890b-3da59756b658" providerId="ADAL" clId="{3ED91026-F059-D14A-A71F-B0990B3E6C74}" dt="2023-06-14T06:43:55.802" v="377"/>
          <ac:spMkLst>
            <pc:docMk/>
            <pc:sldMk cId="608731759" sldId="289"/>
            <ac:spMk id="2" creationId="{2A0463AE-29DC-948E-CBA2-6B64EF0E3D87}"/>
          </ac:spMkLst>
        </pc:spChg>
        <pc:spChg chg="del">
          <ac:chgData name="Alisha Silvia Mercedes Hall" userId="2d05916f-0a65-40fb-890b-3da59756b658" providerId="ADAL" clId="{3ED91026-F059-D14A-A71F-B0990B3E6C74}" dt="2023-06-14T06:42:23.609" v="339" actId="478"/>
          <ac:spMkLst>
            <pc:docMk/>
            <pc:sldMk cId="608731759" sldId="289"/>
            <ac:spMk id="3" creationId="{196EBD8F-B5E8-8D7A-C21F-E9BCDFD24B45}"/>
          </ac:spMkLst>
        </pc:spChg>
        <pc:spChg chg="mod">
          <ac:chgData name="Alisha Silvia Mercedes Hall" userId="2d05916f-0a65-40fb-890b-3da59756b658" providerId="ADAL" clId="{3ED91026-F059-D14A-A71F-B0990B3E6C74}" dt="2023-06-14T06:43:55.802" v="377"/>
          <ac:spMkLst>
            <pc:docMk/>
            <pc:sldMk cId="608731759" sldId="289"/>
            <ac:spMk id="4" creationId="{161FE361-04AD-CA69-422F-6A382C882B30}"/>
          </ac:spMkLst>
        </pc:spChg>
        <pc:spChg chg="mod">
          <ac:chgData name="Alisha Silvia Mercedes Hall" userId="2d05916f-0a65-40fb-890b-3da59756b658" providerId="ADAL" clId="{3ED91026-F059-D14A-A71F-B0990B3E6C74}" dt="2023-06-14T06:43:55.802" v="377"/>
          <ac:spMkLst>
            <pc:docMk/>
            <pc:sldMk cId="608731759" sldId="289"/>
            <ac:spMk id="5" creationId="{ED23494A-6577-A332-4E1E-D1C48229880A}"/>
          </ac:spMkLst>
        </pc:spChg>
        <pc:spChg chg="add del">
          <ac:chgData name="Alisha Silvia Mercedes Hall" userId="2d05916f-0a65-40fb-890b-3da59756b658" providerId="ADAL" clId="{3ED91026-F059-D14A-A71F-B0990B3E6C74}" dt="2023-06-14T06:41:59.872" v="336" actId="22"/>
          <ac:spMkLst>
            <pc:docMk/>
            <pc:sldMk cId="608731759" sldId="289"/>
            <ac:spMk id="7" creationId="{D2CCB0D9-E3B2-53E7-2C03-9DD1C009DA90}"/>
          </ac:spMkLst>
        </pc:spChg>
        <pc:spChg chg="add mod">
          <ac:chgData name="Alisha Silvia Mercedes Hall" userId="2d05916f-0a65-40fb-890b-3da59756b658" providerId="ADAL" clId="{3ED91026-F059-D14A-A71F-B0990B3E6C74}" dt="2023-06-14T06:42:19.944" v="338"/>
          <ac:spMkLst>
            <pc:docMk/>
            <pc:sldMk cId="608731759" sldId="289"/>
            <ac:spMk id="8" creationId="{16498231-1FE9-56D2-B31A-03A99AE928EC}"/>
          </ac:spMkLst>
        </pc:spChg>
        <pc:spChg chg="add mod">
          <ac:chgData name="Alisha Silvia Mercedes Hall" userId="2d05916f-0a65-40fb-890b-3da59756b658" providerId="ADAL" clId="{3ED91026-F059-D14A-A71F-B0990B3E6C74}" dt="2023-06-14T06:42:19.944" v="338"/>
          <ac:spMkLst>
            <pc:docMk/>
            <pc:sldMk cId="608731759" sldId="289"/>
            <ac:spMk id="9" creationId="{603C4DE3-F0F5-8629-940D-51F49D921C9E}"/>
          </ac:spMkLst>
        </pc:spChg>
        <pc:spChg chg="add mod">
          <ac:chgData name="Alisha Silvia Mercedes Hall" userId="2d05916f-0a65-40fb-890b-3da59756b658" providerId="ADAL" clId="{3ED91026-F059-D14A-A71F-B0990B3E6C74}" dt="2023-06-14T06:42:19.944" v="338"/>
          <ac:spMkLst>
            <pc:docMk/>
            <pc:sldMk cId="608731759" sldId="289"/>
            <ac:spMk id="10" creationId="{67B092FC-C6EE-A43F-8360-F2E1CD3968F2}"/>
          </ac:spMkLst>
        </pc:spChg>
        <pc:picChg chg="add mod">
          <ac:chgData name="Alisha Silvia Mercedes Hall" userId="2d05916f-0a65-40fb-890b-3da59756b658" providerId="ADAL" clId="{3ED91026-F059-D14A-A71F-B0990B3E6C74}" dt="2023-06-14T06:42:19.944" v="338"/>
          <ac:picMkLst>
            <pc:docMk/>
            <pc:sldMk cId="608731759" sldId="289"/>
            <ac:picMk id="11" creationId="{343EC9DE-FDB2-AF7C-CB6C-60E495E0C00A}"/>
          </ac:picMkLst>
        </pc:picChg>
        <pc:picChg chg="add mod">
          <ac:chgData name="Alisha Silvia Mercedes Hall" userId="2d05916f-0a65-40fb-890b-3da59756b658" providerId="ADAL" clId="{3ED91026-F059-D14A-A71F-B0990B3E6C74}" dt="2023-06-14T06:42:19.944" v="338"/>
          <ac:picMkLst>
            <pc:docMk/>
            <pc:sldMk cId="608731759" sldId="289"/>
            <ac:picMk id="12" creationId="{8F5D4BA0-1181-F38B-4A44-21EC39F5CDE0}"/>
          </ac:picMkLst>
        </pc:picChg>
      </pc:sldChg>
      <pc:sldChg chg="modSp new mod">
        <pc:chgData name="Alisha Silvia Mercedes Hall" userId="2d05916f-0a65-40fb-890b-3da59756b658" providerId="ADAL" clId="{3ED91026-F059-D14A-A71F-B0990B3E6C74}" dt="2023-06-14T06:50:03.571" v="532" actId="20577"/>
        <pc:sldMkLst>
          <pc:docMk/>
          <pc:sldMk cId="4217610597" sldId="290"/>
        </pc:sldMkLst>
        <pc:spChg chg="mod">
          <ac:chgData name="Alisha Silvia Mercedes Hall" userId="2d05916f-0a65-40fb-890b-3da59756b658" providerId="ADAL" clId="{3ED91026-F059-D14A-A71F-B0990B3E6C74}" dt="2023-06-14T06:42:41.987" v="362" actId="20577"/>
          <ac:spMkLst>
            <pc:docMk/>
            <pc:sldMk cId="4217610597" sldId="290"/>
            <ac:spMk id="2" creationId="{F7757A71-DC40-9F73-E575-9F977E68A544}"/>
          </ac:spMkLst>
        </pc:spChg>
        <pc:spChg chg="mod">
          <ac:chgData name="Alisha Silvia Mercedes Hall" userId="2d05916f-0a65-40fb-890b-3da59756b658" providerId="ADAL" clId="{3ED91026-F059-D14A-A71F-B0990B3E6C74}" dt="2023-06-14T06:50:03.571" v="532" actId="20577"/>
          <ac:spMkLst>
            <pc:docMk/>
            <pc:sldMk cId="4217610597" sldId="290"/>
            <ac:spMk id="3" creationId="{AFE9E3F5-7BB8-E880-E4A9-1BF371F29779}"/>
          </ac:spMkLst>
        </pc:spChg>
      </pc:sldChg>
      <pc:sldChg chg="addSp delSp modSp new mod">
        <pc:chgData name="Alisha Silvia Mercedes Hall" userId="2d05916f-0a65-40fb-890b-3da59756b658" providerId="ADAL" clId="{3ED91026-F059-D14A-A71F-B0990B3E6C74}" dt="2023-06-14T06:49:22.801" v="469" actId="732"/>
        <pc:sldMkLst>
          <pc:docMk/>
          <pc:sldMk cId="83666501" sldId="291"/>
        </pc:sldMkLst>
        <pc:spChg chg="mod">
          <ac:chgData name="Alisha Silvia Mercedes Hall" userId="2d05916f-0a65-40fb-890b-3da59756b658" providerId="ADAL" clId="{3ED91026-F059-D14A-A71F-B0990B3E6C74}" dt="2023-06-14T06:45:18.909" v="390" actId="404"/>
          <ac:spMkLst>
            <pc:docMk/>
            <pc:sldMk cId="83666501" sldId="291"/>
            <ac:spMk id="2" creationId="{7E4372CD-6E96-D519-FED8-ED158F208DDB}"/>
          </ac:spMkLst>
        </pc:spChg>
        <pc:spChg chg="del">
          <ac:chgData name="Alisha Silvia Mercedes Hall" userId="2d05916f-0a65-40fb-890b-3da59756b658" providerId="ADAL" clId="{3ED91026-F059-D14A-A71F-B0990B3E6C74}" dt="2023-06-14T06:45:38.358" v="391" actId="478"/>
          <ac:spMkLst>
            <pc:docMk/>
            <pc:sldMk cId="83666501" sldId="291"/>
            <ac:spMk id="3" creationId="{A6FAF1BD-EB27-1EB8-66D2-0F5352F03622}"/>
          </ac:spMkLst>
        </pc:spChg>
        <pc:spChg chg="mod">
          <ac:chgData name="Alisha Silvia Mercedes Hall" userId="2d05916f-0a65-40fb-890b-3da59756b658" providerId="ADAL" clId="{3ED91026-F059-D14A-A71F-B0990B3E6C74}" dt="2023-06-14T06:45:12.513" v="389"/>
          <ac:spMkLst>
            <pc:docMk/>
            <pc:sldMk cId="83666501" sldId="291"/>
            <ac:spMk id="7" creationId="{00BD9F4D-5875-BCA5-86C2-C4D39C582E05}"/>
          </ac:spMkLst>
        </pc:spChg>
        <pc:spChg chg="mod">
          <ac:chgData name="Alisha Silvia Mercedes Hall" userId="2d05916f-0a65-40fb-890b-3da59756b658" providerId="ADAL" clId="{3ED91026-F059-D14A-A71F-B0990B3E6C74}" dt="2023-06-14T06:45:12.513" v="389"/>
          <ac:spMkLst>
            <pc:docMk/>
            <pc:sldMk cId="83666501" sldId="291"/>
            <ac:spMk id="8" creationId="{2F573862-BB0B-5579-4792-0F756F5807CC}"/>
          </ac:spMkLst>
        </pc:spChg>
        <pc:spChg chg="add mod">
          <ac:chgData name="Alisha Silvia Mercedes Hall" userId="2d05916f-0a65-40fb-890b-3da59756b658" providerId="ADAL" clId="{3ED91026-F059-D14A-A71F-B0990B3E6C74}" dt="2023-06-14T06:45:38.558" v="392"/>
          <ac:spMkLst>
            <pc:docMk/>
            <pc:sldMk cId="83666501" sldId="291"/>
            <ac:spMk id="10" creationId="{ED739C5C-D6C2-6E9D-E05C-B9388EC4B4DC}"/>
          </ac:spMkLst>
        </pc:spChg>
        <pc:spChg chg="add mod">
          <ac:chgData name="Alisha Silvia Mercedes Hall" userId="2d05916f-0a65-40fb-890b-3da59756b658" providerId="ADAL" clId="{3ED91026-F059-D14A-A71F-B0990B3E6C74}" dt="2023-06-14T06:45:38.558" v="392"/>
          <ac:spMkLst>
            <pc:docMk/>
            <pc:sldMk cId="83666501" sldId="291"/>
            <ac:spMk id="11" creationId="{2CB0C45F-D41D-48C4-BCDC-B5798B6D5D06}"/>
          </ac:spMkLst>
        </pc:spChg>
        <pc:spChg chg="add mod">
          <ac:chgData name="Alisha Silvia Mercedes Hall" userId="2d05916f-0a65-40fb-890b-3da59756b658" providerId="ADAL" clId="{3ED91026-F059-D14A-A71F-B0990B3E6C74}" dt="2023-06-14T06:45:38.558" v="392"/>
          <ac:spMkLst>
            <pc:docMk/>
            <pc:sldMk cId="83666501" sldId="291"/>
            <ac:spMk id="12" creationId="{70943127-0859-5150-C752-7D551141212B}"/>
          </ac:spMkLst>
        </pc:spChg>
        <pc:grpChg chg="add mod">
          <ac:chgData name="Alisha Silvia Mercedes Hall" userId="2d05916f-0a65-40fb-890b-3da59756b658" providerId="ADAL" clId="{3ED91026-F059-D14A-A71F-B0990B3E6C74}" dt="2023-06-14T06:49:03.758" v="468" actId="1035"/>
          <ac:grpSpMkLst>
            <pc:docMk/>
            <pc:sldMk cId="83666501" sldId="291"/>
            <ac:grpSpMk id="6" creationId="{4A3F541F-F1D6-5878-6257-3770C5F54430}"/>
          </ac:grpSpMkLst>
        </pc:grpChg>
        <pc:picChg chg="mod">
          <ac:chgData name="Alisha Silvia Mercedes Hall" userId="2d05916f-0a65-40fb-890b-3da59756b658" providerId="ADAL" clId="{3ED91026-F059-D14A-A71F-B0990B3E6C74}" dt="2023-06-14T06:45:12.513" v="389"/>
          <ac:picMkLst>
            <pc:docMk/>
            <pc:sldMk cId="83666501" sldId="291"/>
            <ac:picMk id="9" creationId="{00F4307E-AF3A-EFDD-AC4F-91441BE76630}"/>
          </ac:picMkLst>
        </pc:picChg>
        <pc:picChg chg="add mod">
          <ac:chgData name="Alisha Silvia Mercedes Hall" userId="2d05916f-0a65-40fb-890b-3da59756b658" providerId="ADAL" clId="{3ED91026-F059-D14A-A71F-B0990B3E6C74}" dt="2023-06-14T06:45:38.558" v="392"/>
          <ac:picMkLst>
            <pc:docMk/>
            <pc:sldMk cId="83666501" sldId="291"/>
            <ac:picMk id="13" creationId="{83ED6C26-DBE7-48A8-2225-D07E8F3154F4}"/>
          </ac:picMkLst>
        </pc:picChg>
        <pc:picChg chg="add mod">
          <ac:chgData name="Alisha Silvia Mercedes Hall" userId="2d05916f-0a65-40fb-890b-3da59756b658" providerId="ADAL" clId="{3ED91026-F059-D14A-A71F-B0990B3E6C74}" dt="2023-06-14T06:45:38.558" v="392"/>
          <ac:picMkLst>
            <pc:docMk/>
            <pc:sldMk cId="83666501" sldId="291"/>
            <ac:picMk id="14" creationId="{FA310388-C9C7-E7A7-BE19-F021436AA2FE}"/>
          </ac:picMkLst>
        </pc:picChg>
        <pc:picChg chg="add del mod">
          <ac:chgData name="Alisha Silvia Mercedes Hall" userId="2d05916f-0a65-40fb-890b-3da59756b658" providerId="ADAL" clId="{3ED91026-F059-D14A-A71F-B0990B3E6C74}" dt="2023-06-14T06:48:07.545" v="445" actId="478"/>
          <ac:picMkLst>
            <pc:docMk/>
            <pc:sldMk cId="83666501" sldId="291"/>
            <ac:picMk id="16" creationId="{2428398B-7EE9-2F29-F77D-9D85721A7814}"/>
          </ac:picMkLst>
        </pc:picChg>
        <pc:picChg chg="add mod">
          <ac:chgData name="Alisha Silvia Mercedes Hall" userId="2d05916f-0a65-40fb-890b-3da59756b658" providerId="ADAL" clId="{3ED91026-F059-D14A-A71F-B0990B3E6C74}" dt="2023-06-14T06:48:44.447" v="451" actId="1076"/>
          <ac:picMkLst>
            <pc:docMk/>
            <pc:sldMk cId="83666501" sldId="291"/>
            <ac:picMk id="18" creationId="{C25335BF-74CB-079A-E06F-493F5EA94021}"/>
          </ac:picMkLst>
        </pc:picChg>
        <pc:picChg chg="add mod modCrop">
          <ac:chgData name="Alisha Silvia Mercedes Hall" userId="2d05916f-0a65-40fb-890b-3da59756b658" providerId="ADAL" clId="{3ED91026-F059-D14A-A71F-B0990B3E6C74}" dt="2023-06-14T06:49:22.801" v="469" actId="732"/>
          <ac:picMkLst>
            <pc:docMk/>
            <pc:sldMk cId="83666501" sldId="291"/>
            <ac:picMk id="20" creationId="{8BAD46B9-0059-77FB-0C39-BC459098C096}"/>
          </ac:picMkLst>
        </pc:picChg>
      </pc:sldChg>
      <pc:sldChg chg="modSp new mod">
        <pc:chgData name="Alisha Silvia Mercedes Hall" userId="2d05916f-0a65-40fb-890b-3da59756b658" providerId="ADAL" clId="{3ED91026-F059-D14A-A71F-B0990B3E6C74}" dt="2023-06-14T06:47:12.323" v="436" actId="948"/>
        <pc:sldMkLst>
          <pc:docMk/>
          <pc:sldMk cId="2285511719" sldId="292"/>
        </pc:sldMkLst>
        <pc:spChg chg="mod">
          <ac:chgData name="Alisha Silvia Mercedes Hall" userId="2d05916f-0a65-40fb-890b-3da59756b658" providerId="ADAL" clId="{3ED91026-F059-D14A-A71F-B0990B3E6C74}" dt="2023-06-14T06:46:18.431" v="428" actId="20577"/>
          <ac:spMkLst>
            <pc:docMk/>
            <pc:sldMk cId="2285511719" sldId="292"/>
            <ac:spMk id="2" creationId="{36685E3F-30AF-A952-9DB5-9B15E1F581EC}"/>
          </ac:spMkLst>
        </pc:spChg>
        <pc:spChg chg="mod">
          <ac:chgData name="Alisha Silvia Mercedes Hall" userId="2d05916f-0a65-40fb-890b-3da59756b658" providerId="ADAL" clId="{3ED91026-F059-D14A-A71F-B0990B3E6C74}" dt="2023-06-14T06:47:12.323" v="436" actId="948"/>
          <ac:spMkLst>
            <pc:docMk/>
            <pc:sldMk cId="2285511719" sldId="292"/>
            <ac:spMk id="3" creationId="{11E9ED43-1AEF-80B9-E9B0-2EB695DD9D65}"/>
          </ac:spMkLst>
        </pc:spChg>
      </pc:sldChg>
      <pc:sldChg chg="addSp delSp modSp new mod">
        <pc:chgData name="Alisha Silvia Mercedes Hall" userId="2d05916f-0a65-40fb-890b-3da59756b658" providerId="ADAL" clId="{3ED91026-F059-D14A-A71F-B0990B3E6C74}" dt="2023-06-14T07:24:19.970" v="782" actId="404"/>
        <pc:sldMkLst>
          <pc:docMk/>
          <pc:sldMk cId="3218549425" sldId="293"/>
        </pc:sldMkLst>
        <pc:spChg chg="mod">
          <ac:chgData name="Alisha Silvia Mercedes Hall" userId="2d05916f-0a65-40fb-890b-3da59756b658" providerId="ADAL" clId="{3ED91026-F059-D14A-A71F-B0990B3E6C74}" dt="2023-06-14T07:09:13.321" v="608" actId="20577"/>
          <ac:spMkLst>
            <pc:docMk/>
            <pc:sldMk cId="3218549425" sldId="293"/>
            <ac:spMk id="2" creationId="{B1CEEEA0-4F43-B65C-FA5F-8C8DCECB1F7E}"/>
          </ac:spMkLst>
        </pc:spChg>
        <pc:spChg chg="del">
          <ac:chgData name="Alisha Silvia Mercedes Hall" userId="2d05916f-0a65-40fb-890b-3da59756b658" providerId="ADAL" clId="{3ED91026-F059-D14A-A71F-B0990B3E6C74}" dt="2023-06-14T07:09:21.913" v="609"/>
          <ac:spMkLst>
            <pc:docMk/>
            <pc:sldMk cId="3218549425" sldId="293"/>
            <ac:spMk id="3" creationId="{E1DC664F-7F82-6ECE-6ED9-BB2EDB30F86E}"/>
          </ac:spMkLst>
        </pc:spChg>
        <pc:spChg chg="add mod">
          <ac:chgData name="Alisha Silvia Mercedes Hall" userId="2d05916f-0a65-40fb-890b-3da59756b658" providerId="ADAL" clId="{3ED91026-F059-D14A-A71F-B0990B3E6C74}" dt="2023-06-14T07:24:19.970" v="782" actId="404"/>
          <ac:spMkLst>
            <pc:docMk/>
            <pc:sldMk cId="3218549425" sldId="293"/>
            <ac:spMk id="6" creationId="{FF3D6F29-AD7C-DED8-B629-07A35F26B3A3}"/>
          </ac:spMkLst>
        </pc:spChg>
        <pc:picChg chg="add mod">
          <ac:chgData name="Alisha Silvia Mercedes Hall" userId="2d05916f-0a65-40fb-890b-3da59756b658" providerId="ADAL" clId="{3ED91026-F059-D14A-A71F-B0990B3E6C74}" dt="2023-06-14T07:10:11.314" v="614" actId="1076"/>
          <ac:picMkLst>
            <pc:docMk/>
            <pc:sldMk cId="3218549425" sldId="293"/>
            <ac:picMk id="2050" creationId="{36B4C469-8E27-752A-F6B9-E1C9D8B1302F}"/>
          </ac:picMkLst>
        </pc:picChg>
      </pc:sldChg>
      <pc:sldChg chg="modSp mod">
        <pc:chgData name="Alisha Silvia Mercedes Hall" userId="2d05916f-0a65-40fb-890b-3da59756b658" providerId="ADAL" clId="{3ED91026-F059-D14A-A71F-B0990B3E6C74}" dt="2023-06-26T09:21:32.140" v="1252" actId="403"/>
        <pc:sldMkLst>
          <pc:docMk/>
          <pc:sldMk cId="1238477741" sldId="298"/>
        </pc:sldMkLst>
        <pc:spChg chg="mod">
          <ac:chgData name="Alisha Silvia Mercedes Hall" userId="2d05916f-0a65-40fb-890b-3da59756b658" providerId="ADAL" clId="{3ED91026-F059-D14A-A71F-B0990B3E6C74}" dt="2023-06-26T09:21:32.140" v="1252" actId="403"/>
          <ac:spMkLst>
            <pc:docMk/>
            <pc:sldMk cId="1238477741" sldId="298"/>
            <ac:spMk id="7" creationId="{7E143504-8DAE-715D-776F-9E17F271879B}"/>
          </ac:spMkLst>
        </pc:spChg>
      </pc:sldChg>
      <pc:sldMasterChg chg="addSp delSp modSp mod modTransition modSldLayout">
        <pc:chgData name="Alisha Silvia Mercedes Hall" userId="2d05916f-0a65-40fb-890b-3da59756b658" providerId="ADAL" clId="{3ED91026-F059-D14A-A71F-B0990B3E6C74}" dt="2023-06-14T06:38:14.304" v="308" actId="478"/>
        <pc:sldMasterMkLst>
          <pc:docMk/>
          <pc:sldMasterMk cId="3959746906" sldId="2147483660"/>
        </pc:sldMasterMkLst>
        <pc:spChg chg="del mod">
          <ac:chgData name="Alisha Silvia Mercedes Hall" userId="2d05916f-0a65-40fb-890b-3da59756b658" providerId="ADAL" clId="{3ED91026-F059-D14A-A71F-B0990B3E6C74}" dt="2023-06-13T11:21:55.445" v="37"/>
          <ac:spMkLst>
            <pc:docMk/>
            <pc:sldMasterMk cId="3959746906" sldId="2147483660"/>
            <ac:spMk id="4" creationId="{00000000-0000-0000-0000-000000000000}"/>
          </ac:spMkLst>
        </pc:spChg>
        <pc:spChg chg="add mod">
          <ac:chgData name="Alisha Silvia Mercedes Hall" userId="2d05916f-0a65-40fb-890b-3da59756b658" providerId="ADAL" clId="{3ED91026-F059-D14A-A71F-B0990B3E6C74}" dt="2023-06-13T11:22:51.288" v="61" actId="20577"/>
          <ac:spMkLst>
            <pc:docMk/>
            <pc:sldMasterMk cId="3959746906" sldId="2147483660"/>
            <ac:spMk id="5" creationId="{DA0ABA68-6E29-0BEF-B01C-F99ECFE26DB3}"/>
          </ac:spMkLst>
        </pc:spChg>
        <pc:sldLayoutChg chg="addSp delSp modSp mod modTransition">
          <pc:chgData name="Alisha Silvia Mercedes Hall" userId="2d05916f-0a65-40fb-890b-3da59756b658" providerId="ADAL" clId="{3ED91026-F059-D14A-A71F-B0990B3E6C74}" dt="2023-06-14T06:38:14.304" v="308" actId="478"/>
          <pc:sldLayoutMkLst>
            <pc:docMk/>
            <pc:sldMasterMk cId="3959746906" sldId="2147483660"/>
            <pc:sldLayoutMk cId="3518393767" sldId="2147483661"/>
          </pc:sldLayoutMkLst>
          <pc:spChg chg="del mod">
            <ac:chgData name="Alisha Silvia Mercedes Hall" userId="2d05916f-0a65-40fb-890b-3da59756b658" providerId="ADAL" clId="{3ED91026-F059-D14A-A71F-B0990B3E6C74}" dt="2023-06-13T11:22:00.669" v="38" actId="478"/>
            <ac:spMkLst>
              <pc:docMk/>
              <pc:sldMasterMk cId="3959746906" sldId="2147483660"/>
              <pc:sldLayoutMk cId="3518393767" sldId="2147483661"/>
              <ac:spMk id="4" creationId="{00000000-0000-0000-0000-000000000000}"/>
            </ac:spMkLst>
          </pc:spChg>
          <pc:spChg chg="add del mod">
            <ac:chgData name="Alisha Silvia Mercedes Hall" userId="2d05916f-0a65-40fb-890b-3da59756b658" providerId="ADAL" clId="{3ED91026-F059-D14A-A71F-B0990B3E6C74}" dt="2023-06-14T06:38:14.304" v="308" actId="478"/>
            <ac:spMkLst>
              <pc:docMk/>
              <pc:sldMasterMk cId="3959746906" sldId="2147483660"/>
              <pc:sldLayoutMk cId="3518393767" sldId="2147483661"/>
              <ac:spMk id="5" creationId="{1EC03232-220E-B46C-F89A-19AFA58BF9E5}"/>
            </ac:spMkLst>
          </pc:spChg>
        </pc:sldLayoutChg>
        <pc:sldLayoutChg chg="addSp delSp modSp mod modTransition">
          <pc:chgData name="Alisha Silvia Mercedes Hall" userId="2d05916f-0a65-40fb-890b-3da59756b658" providerId="ADAL" clId="{3ED91026-F059-D14A-A71F-B0990B3E6C74}" dt="2023-06-13T11:23:25.192" v="63"/>
          <pc:sldLayoutMkLst>
            <pc:docMk/>
            <pc:sldMasterMk cId="3959746906" sldId="2147483660"/>
            <pc:sldLayoutMk cId="460126034" sldId="2147483662"/>
          </pc:sldLayoutMkLst>
          <pc:spChg chg="del mod">
            <ac:chgData name="Alisha Silvia Mercedes Hall" userId="2d05916f-0a65-40fb-890b-3da59756b658" providerId="ADAL" clId="{3ED91026-F059-D14A-A71F-B0990B3E6C74}" dt="2023-06-13T11:22:03.925" v="39" actId="478"/>
            <ac:spMkLst>
              <pc:docMk/>
              <pc:sldMasterMk cId="3959746906" sldId="2147483660"/>
              <pc:sldLayoutMk cId="460126034" sldId="2147483662"/>
              <ac:spMk id="4" creationId="{00000000-0000-0000-0000-000000000000}"/>
            </ac:spMkLst>
          </pc:spChg>
          <pc:spChg chg="add mod">
            <ac:chgData name="Alisha Silvia Mercedes Hall" userId="2d05916f-0a65-40fb-890b-3da59756b658" providerId="ADAL" clId="{3ED91026-F059-D14A-A71F-B0990B3E6C74}" dt="2023-06-13T11:23:25.192" v="63"/>
            <ac:spMkLst>
              <pc:docMk/>
              <pc:sldMasterMk cId="3959746906" sldId="2147483660"/>
              <pc:sldLayoutMk cId="460126034" sldId="2147483662"/>
              <ac:spMk id="5" creationId="{0C6818C2-F4FD-F93F-76FB-11EAEC5CF6E6}"/>
            </ac:spMkLst>
          </pc:spChg>
        </pc:sldLayoutChg>
        <pc:sldLayoutChg chg="addSp delSp modSp mod modTransition">
          <pc:chgData name="Alisha Silvia Mercedes Hall" userId="2d05916f-0a65-40fb-890b-3da59756b658" providerId="ADAL" clId="{3ED91026-F059-D14A-A71F-B0990B3E6C74}" dt="2023-06-13T11:23:26.035" v="64"/>
          <pc:sldLayoutMkLst>
            <pc:docMk/>
            <pc:sldMasterMk cId="3959746906" sldId="2147483660"/>
            <pc:sldLayoutMk cId="1786179495" sldId="2147483663"/>
          </pc:sldLayoutMkLst>
          <pc:spChg chg="del mod">
            <ac:chgData name="Alisha Silvia Mercedes Hall" userId="2d05916f-0a65-40fb-890b-3da59756b658" providerId="ADAL" clId="{3ED91026-F059-D14A-A71F-B0990B3E6C74}" dt="2023-06-13T11:22:05.739" v="40" actId="478"/>
            <ac:spMkLst>
              <pc:docMk/>
              <pc:sldMasterMk cId="3959746906" sldId="2147483660"/>
              <pc:sldLayoutMk cId="1786179495" sldId="2147483663"/>
              <ac:spMk id="4" creationId="{00000000-0000-0000-0000-000000000000}"/>
            </ac:spMkLst>
          </pc:spChg>
          <pc:spChg chg="add mod">
            <ac:chgData name="Alisha Silvia Mercedes Hall" userId="2d05916f-0a65-40fb-890b-3da59756b658" providerId="ADAL" clId="{3ED91026-F059-D14A-A71F-B0990B3E6C74}" dt="2023-06-13T11:23:26.035" v="64"/>
            <ac:spMkLst>
              <pc:docMk/>
              <pc:sldMasterMk cId="3959746906" sldId="2147483660"/>
              <pc:sldLayoutMk cId="1786179495" sldId="2147483663"/>
              <ac:spMk id="5" creationId="{AC750CF9-3E95-441E-56BC-6771DAED28E4}"/>
            </ac:spMkLst>
          </pc:spChg>
        </pc:sldLayoutChg>
        <pc:sldLayoutChg chg="addSp delSp modSp mod modTransition">
          <pc:chgData name="Alisha Silvia Mercedes Hall" userId="2d05916f-0a65-40fb-890b-3da59756b658" providerId="ADAL" clId="{3ED91026-F059-D14A-A71F-B0990B3E6C74}" dt="2023-06-13T11:23:26.720" v="65"/>
          <pc:sldLayoutMkLst>
            <pc:docMk/>
            <pc:sldMasterMk cId="3959746906" sldId="2147483660"/>
            <pc:sldLayoutMk cId="3363620873" sldId="2147483664"/>
          </pc:sldLayoutMkLst>
          <pc:spChg chg="add mod">
            <ac:chgData name="Alisha Silvia Mercedes Hall" userId="2d05916f-0a65-40fb-890b-3da59756b658" providerId="ADAL" clId="{3ED91026-F059-D14A-A71F-B0990B3E6C74}" dt="2023-06-13T11:23:26.720" v="65"/>
            <ac:spMkLst>
              <pc:docMk/>
              <pc:sldMasterMk cId="3959746906" sldId="2147483660"/>
              <pc:sldLayoutMk cId="3363620873" sldId="2147483664"/>
              <ac:spMk id="2" creationId="{66A9EF8A-D5B1-2818-0C32-16B7489FEE3C}"/>
            </ac:spMkLst>
          </pc:spChg>
          <pc:spChg chg="del mod">
            <ac:chgData name="Alisha Silvia Mercedes Hall" userId="2d05916f-0a65-40fb-890b-3da59756b658" providerId="ADAL" clId="{3ED91026-F059-D14A-A71F-B0990B3E6C74}" dt="2023-06-13T11:22:08.025" v="41" actId="478"/>
            <ac:spMkLst>
              <pc:docMk/>
              <pc:sldMasterMk cId="3959746906" sldId="2147483660"/>
              <pc:sldLayoutMk cId="3363620873" sldId="2147483664"/>
              <ac:spMk id="5" creationId="{00000000-0000-0000-0000-000000000000}"/>
            </ac:spMkLst>
          </pc:spChg>
        </pc:sldLayoutChg>
        <pc:sldLayoutChg chg="addSp delSp modSp mod modTransition">
          <pc:chgData name="Alisha Silvia Mercedes Hall" userId="2d05916f-0a65-40fb-890b-3da59756b658" providerId="ADAL" clId="{3ED91026-F059-D14A-A71F-B0990B3E6C74}" dt="2023-06-13T11:23:27.926" v="66"/>
          <pc:sldLayoutMkLst>
            <pc:docMk/>
            <pc:sldMasterMk cId="3959746906" sldId="2147483660"/>
            <pc:sldLayoutMk cId="1734757815" sldId="2147483665"/>
          </pc:sldLayoutMkLst>
          <pc:spChg chg="add mod">
            <ac:chgData name="Alisha Silvia Mercedes Hall" userId="2d05916f-0a65-40fb-890b-3da59756b658" providerId="ADAL" clId="{3ED91026-F059-D14A-A71F-B0990B3E6C74}" dt="2023-06-13T11:23:27.926" v="66"/>
            <ac:spMkLst>
              <pc:docMk/>
              <pc:sldMasterMk cId="3959746906" sldId="2147483660"/>
              <pc:sldLayoutMk cId="1734757815" sldId="2147483665"/>
              <ac:spMk id="2" creationId="{F3241072-BE0C-0FEC-079A-C4910B881BBA}"/>
            </ac:spMkLst>
          </pc:spChg>
          <pc:spChg chg="del mod">
            <ac:chgData name="Alisha Silvia Mercedes Hall" userId="2d05916f-0a65-40fb-890b-3da59756b658" providerId="ADAL" clId="{3ED91026-F059-D14A-A71F-B0990B3E6C74}" dt="2023-06-13T11:22:10.284" v="42" actId="478"/>
            <ac:spMkLst>
              <pc:docMk/>
              <pc:sldMasterMk cId="3959746906" sldId="2147483660"/>
              <pc:sldLayoutMk cId="1734757815" sldId="2147483665"/>
              <ac:spMk id="7" creationId="{00000000-0000-0000-0000-000000000000}"/>
            </ac:spMkLst>
          </pc:spChg>
        </pc:sldLayoutChg>
        <pc:sldLayoutChg chg="addSp delSp modSp mod modTransition">
          <pc:chgData name="Alisha Silvia Mercedes Hall" userId="2d05916f-0a65-40fb-890b-3da59756b658" providerId="ADAL" clId="{3ED91026-F059-D14A-A71F-B0990B3E6C74}" dt="2023-06-13T11:23:28.704" v="67"/>
          <pc:sldLayoutMkLst>
            <pc:docMk/>
            <pc:sldMasterMk cId="3959746906" sldId="2147483660"/>
            <pc:sldLayoutMk cId="894336063" sldId="2147483666"/>
          </pc:sldLayoutMkLst>
          <pc:spChg chg="add mod">
            <ac:chgData name="Alisha Silvia Mercedes Hall" userId="2d05916f-0a65-40fb-890b-3da59756b658" providerId="ADAL" clId="{3ED91026-F059-D14A-A71F-B0990B3E6C74}" dt="2023-06-13T11:23:28.704" v="67"/>
            <ac:spMkLst>
              <pc:docMk/>
              <pc:sldMasterMk cId="3959746906" sldId="2147483660"/>
              <pc:sldLayoutMk cId="894336063" sldId="2147483666"/>
              <ac:spMk id="2" creationId="{3ABE45BD-A0C1-E621-0719-FBF4803C925F}"/>
            </ac:spMkLst>
          </pc:spChg>
          <pc:spChg chg="del mod">
            <ac:chgData name="Alisha Silvia Mercedes Hall" userId="2d05916f-0a65-40fb-890b-3da59756b658" providerId="ADAL" clId="{3ED91026-F059-D14A-A71F-B0990B3E6C74}" dt="2023-06-13T11:22:11.853" v="43" actId="478"/>
            <ac:spMkLst>
              <pc:docMk/>
              <pc:sldMasterMk cId="3959746906" sldId="2147483660"/>
              <pc:sldLayoutMk cId="894336063" sldId="2147483666"/>
              <ac:spMk id="3" creationId="{00000000-0000-0000-0000-000000000000}"/>
            </ac:spMkLst>
          </pc:spChg>
        </pc:sldLayoutChg>
        <pc:sldLayoutChg chg="addSp delSp modSp mod modTransition">
          <pc:chgData name="Alisha Silvia Mercedes Hall" userId="2d05916f-0a65-40fb-890b-3da59756b658" providerId="ADAL" clId="{3ED91026-F059-D14A-A71F-B0990B3E6C74}" dt="2023-06-13T11:23:30.434" v="68"/>
          <pc:sldLayoutMkLst>
            <pc:docMk/>
            <pc:sldMasterMk cId="3959746906" sldId="2147483660"/>
            <pc:sldLayoutMk cId="1303228394" sldId="2147483667"/>
          </pc:sldLayoutMkLst>
          <pc:spChg chg="del mod">
            <ac:chgData name="Alisha Silvia Mercedes Hall" userId="2d05916f-0a65-40fb-890b-3da59756b658" providerId="ADAL" clId="{3ED91026-F059-D14A-A71F-B0990B3E6C74}" dt="2023-06-13T11:22:14.378" v="44" actId="478"/>
            <ac:spMkLst>
              <pc:docMk/>
              <pc:sldMasterMk cId="3959746906" sldId="2147483660"/>
              <pc:sldLayoutMk cId="1303228394" sldId="2147483667"/>
              <ac:spMk id="2" creationId="{00000000-0000-0000-0000-000000000000}"/>
            </ac:spMkLst>
          </pc:spChg>
          <pc:spChg chg="add mod">
            <ac:chgData name="Alisha Silvia Mercedes Hall" userId="2d05916f-0a65-40fb-890b-3da59756b658" providerId="ADAL" clId="{3ED91026-F059-D14A-A71F-B0990B3E6C74}" dt="2023-06-13T11:23:30.434" v="68"/>
            <ac:spMkLst>
              <pc:docMk/>
              <pc:sldMasterMk cId="3959746906" sldId="2147483660"/>
              <pc:sldLayoutMk cId="1303228394" sldId="2147483667"/>
              <ac:spMk id="3" creationId="{C989DE90-B4C4-4649-8767-D2C3CA31AC2C}"/>
            </ac:spMkLst>
          </pc:spChg>
        </pc:sldLayoutChg>
        <pc:sldLayoutChg chg="addSp delSp modSp mod modTransition">
          <pc:chgData name="Alisha Silvia Mercedes Hall" userId="2d05916f-0a65-40fb-890b-3da59756b658" providerId="ADAL" clId="{3ED91026-F059-D14A-A71F-B0990B3E6C74}" dt="2023-06-13T11:23:31.485" v="69"/>
          <pc:sldLayoutMkLst>
            <pc:docMk/>
            <pc:sldMasterMk cId="3959746906" sldId="2147483660"/>
            <pc:sldLayoutMk cId="1708674522" sldId="2147483668"/>
          </pc:sldLayoutMkLst>
          <pc:spChg chg="del mod">
            <ac:chgData name="Alisha Silvia Mercedes Hall" userId="2d05916f-0a65-40fb-890b-3da59756b658" providerId="ADAL" clId="{3ED91026-F059-D14A-A71F-B0990B3E6C74}" dt="2023-06-13T11:22:17.113" v="45" actId="478"/>
            <ac:spMkLst>
              <pc:docMk/>
              <pc:sldMasterMk cId="3959746906" sldId="2147483660"/>
              <pc:sldLayoutMk cId="1708674522" sldId="2147483668"/>
              <ac:spMk id="5" creationId="{00000000-0000-0000-0000-000000000000}"/>
            </ac:spMkLst>
          </pc:spChg>
          <pc:spChg chg="add mod">
            <ac:chgData name="Alisha Silvia Mercedes Hall" userId="2d05916f-0a65-40fb-890b-3da59756b658" providerId="ADAL" clId="{3ED91026-F059-D14A-A71F-B0990B3E6C74}" dt="2023-06-13T11:23:31.485" v="69"/>
            <ac:spMkLst>
              <pc:docMk/>
              <pc:sldMasterMk cId="3959746906" sldId="2147483660"/>
              <pc:sldLayoutMk cId="1708674522" sldId="2147483668"/>
              <ac:spMk id="6" creationId="{2BAC71EA-AD77-9771-4DCF-006FF7F9421C}"/>
            </ac:spMkLst>
          </pc:spChg>
        </pc:sldLayoutChg>
        <pc:sldLayoutChg chg="addSp delSp modSp mod modTransition">
          <pc:chgData name="Alisha Silvia Mercedes Hall" userId="2d05916f-0a65-40fb-890b-3da59756b658" providerId="ADAL" clId="{3ED91026-F059-D14A-A71F-B0990B3E6C74}" dt="2023-06-13T11:23:32.597" v="70"/>
          <pc:sldLayoutMkLst>
            <pc:docMk/>
            <pc:sldMasterMk cId="3959746906" sldId="2147483660"/>
            <pc:sldLayoutMk cId="3586158462" sldId="2147483669"/>
          </pc:sldLayoutMkLst>
          <pc:spChg chg="add mod">
            <ac:chgData name="Alisha Silvia Mercedes Hall" userId="2d05916f-0a65-40fb-890b-3da59756b658" providerId="ADAL" clId="{3ED91026-F059-D14A-A71F-B0990B3E6C74}" dt="2023-06-13T11:23:32.597" v="70"/>
            <ac:spMkLst>
              <pc:docMk/>
              <pc:sldMasterMk cId="3959746906" sldId="2147483660"/>
              <pc:sldLayoutMk cId="3586158462" sldId="2147483669"/>
              <ac:spMk id="4" creationId="{7E8AFD77-6113-B8E1-628F-63266955BB5D}"/>
            </ac:spMkLst>
          </pc:spChg>
          <pc:spChg chg="del mod">
            <ac:chgData name="Alisha Silvia Mercedes Hall" userId="2d05916f-0a65-40fb-890b-3da59756b658" providerId="ADAL" clId="{3ED91026-F059-D14A-A71F-B0990B3E6C74}" dt="2023-06-13T11:22:19.354" v="46" actId="478"/>
            <ac:spMkLst>
              <pc:docMk/>
              <pc:sldMasterMk cId="3959746906" sldId="2147483660"/>
              <pc:sldLayoutMk cId="3586158462" sldId="2147483669"/>
              <ac:spMk id="5" creationId="{00000000-0000-0000-0000-000000000000}"/>
            </ac:spMkLst>
          </pc:spChg>
        </pc:sldLayoutChg>
        <pc:sldLayoutChg chg="addSp delSp modSp mod modTransition">
          <pc:chgData name="Alisha Silvia Mercedes Hall" userId="2d05916f-0a65-40fb-890b-3da59756b658" providerId="ADAL" clId="{3ED91026-F059-D14A-A71F-B0990B3E6C74}" dt="2023-06-13T11:23:34.621" v="71"/>
          <pc:sldLayoutMkLst>
            <pc:docMk/>
            <pc:sldMasterMk cId="3959746906" sldId="2147483660"/>
            <pc:sldLayoutMk cId="3486832488" sldId="2147483670"/>
          </pc:sldLayoutMkLst>
          <pc:spChg chg="add mod">
            <ac:chgData name="Alisha Silvia Mercedes Hall" userId="2d05916f-0a65-40fb-890b-3da59756b658" providerId="ADAL" clId="{3ED91026-F059-D14A-A71F-B0990B3E6C74}" dt="2023-06-13T11:23:34.621" v="71"/>
            <ac:spMkLst>
              <pc:docMk/>
              <pc:sldMasterMk cId="3959746906" sldId="2147483660"/>
              <pc:sldLayoutMk cId="3486832488" sldId="2147483670"/>
              <ac:spMk id="2" creationId="{A27016F4-2990-9241-2CF3-87179D8E551D}"/>
            </ac:spMkLst>
          </pc:spChg>
          <pc:spChg chg="del mod">
            <ac:chgData name="Alisha Silvia Mercedes Hall" userId="2d05916f-0a65-40fb-890b-3da59756b658" providerId="ADAL" clId="{3ED91026-F059-D14A-A71F-B0990B3E6C74}" dt="2023-06-13T11:22:21.290" v="47" actId="478"/>
            <ac:spMkLst>
              <pc:docMk/>
              <pc:sldMasterMk cId="3959746906" sldId="2147483660"/>
              <pc:sldLayoutMk cId="3486832488" sldId="2147483670"/>
              <ac:spMk id="4" creationId="{00000000-0000-0000-0000-000000000000}"/>
            </ac:spMkLst>
          </pc:spChg>
        </pc:sldLayoutChg>
        <pc:sldLayoutChg chg="addSp delSp modSp mod modTransition">
          <pc:chgData name="Alisha Silvia Mercedes Hall" userId="2d05916f-0a65-40fb-890b-3da59756b658" providerId="ADAL" clId="{3ED91026-F059-D14A-A71F-B0990B3E6C74}" dt="2023-06-13T11:23:35.176" v="72"/>
          <pc:sldLayoutMkLst>
            <pc:docMk/>
            <pc:sldMasterMk cId="3959746906" sldId="2147483660"/>
            <pc:sldLayoutMk cId="265237884" sldId="2147483671"/>
          </pc:sldLayoutMkLst>
          <pc:spChg chg="del mod">
            <ac:chgData name="Alisha Silvia Mercedes Hall" userId="2d05916f-0a65-40fb-890b-3da59756b658" providerId="ADAL" clId="{3ED91026-F059-D14A-A71F-B0990B3E6C74}" dt="2023-06-13T11:22:24.475" v="48" actId="478"/>
            <ac:spMkLst>
              <pc:docMk/>
              <pc:sldMasterMk cId="3959746906" sldId="2147483660"/>
              <pc:sldLayoutMk cId="265237884" sldId="2147483671"/>
              <ac:spMk id="4" creationId="{00000000-0000-0000-0000-000000000000}"/>
            </ac:spMkLst>
          </pc:spChg>
          <pc:spChg chg="add mod">
            <ac:chgData name="Alisha Silvia Mercedes Hall" userId="2d05916f-0a65-40fb-890b-3da59756b658" providerId="ADAL" clId="{3ED91026-F059-D14A-A71F-B0990B3E6C74}" dt="2023-06-13T11:23:35.176" v="72"/>
            <ac:spMkLst>
              <pc:docMk/>
              <pc:sldMasterMk cId="3959746906" sldId="2147483660"/>
              <pc:sldLayoutMk cId="265237884" sldId="2147483671"/>
              <ac:spMk id="5" creationId="{00D5DE89-C85C-C68D-BA1F-DAB9413A9A14}"/>
            </ac:spMkLst>
          </pc:spChg>
        </pc:sldLayoutChg>
      </pc:sldMasterChg>
      <pc:sldMasterChg chg="delSldLayout">
        <pc:chgData name="Alisha Silvia Mercedes Hall" userId="2d05916f-0a65-40fb-890b-3da59756b658" providerId="ADAL" clId="{3ED91026-F059-D14A-A71F-B0990B3E6C74}" dt="2023-06-14T06:43:52.399" v="376" actId="2696"/>
        <pc:sldMasterMkLst>
          <pc:docMk/>
          <pc:sldMasterMk cId="3959746906" sldId="2147483672"/>
        </pc:sldMasterMkLst>
        <pc:sldLayoutChg chg="del">
          <pc:chgData name="Alisha Silvia Mercedes Hall" userId="2d05916f-0a65-40fb-890b-3da59756b658" providerId="ADAL" clId="{3ED91026-F059-D14A-A71F-B0990B3E6C74}" dt="2023-06-14T06:43:31.771" v="367" actId="2696"/>
          <pc:sldLayoutMkLst>
            <pc:docMk/>
            <pc:sldMasterMk cId="3959746906" sldId="2147483672"/>
            <pc:sldLayoutMk cId="3518393767" sldId="2147483673"/>
          </pc:sldLayoutMkLst>
        </pc:sldLayoutChg>
        <pc:sldLayoutChg chg="del">
          <pc:chgData name="Alisha Silvia Mercedes Hall" userId="2d05916f-0a65-40fb-890b-3da59756b658" providerId="ADAL" clId="{3ED91026-F059-D14A-A71F-B0990B3E6C74}" dt="2023-06-14T06:43:32.421" v="368" actId="2696"/>
          <pc:sldLayoutMkLst>
            <pc:docMk/>
            <pc:sldMasterMk cId="3959746906" sldId="2147483672"/>
            <pc:sldLayoutMk cId="460126034" sldId="2147483674"/>
          </pc:sldLayoutMkLst>
        </pc:sldLayoutChg>
        <pc:sldLayoutChg chg="del">
          <pc:chgData name="Alisha Silvia Mercedes Hall" userId="2d05916f-0a65-40fb-890b-3da59756b658" providerId="ADAL" clId="{3ED91026-F059-D14A-A71F-B0990B3E6C74}" dt="2023-06-14T06:43:52.399" v="376" actId="2696"/>
          <pc:sldLayoutMkLst>
            <pc:docMk/>
            <pc:sldMasterMk cId="3959746906" sldId="2147483672"/>
            <pc:sldLayoutMk cId="3363620873" sldId="2147483676"/>
          </pc:sldLayoutMkLst>
        </pc:sldLayoutChg>
        <pc:sldLayoutChg chg="del">
          <pc:chgData name="Alisha Silvia Mercedes Hall" userId="2d05916f-0a65-40fb-890b-3da59756b658" providerId="ADAL" clId="{3ED91026-F059-D14A-A71F-B0990B3E6C74}" dt="2023-06-14T06:43:51.351" v="375" actId="2696"/>
          <pc:sldLayoutMkLst>
            <pc:docMk/>
            <pc:sldMasterMk cId="3959746906" sldId="2147483672"/>
            <pc:sldLayoutMk cId="1734757815" sldId="2147483677"/>
          </pc:sldLayoutMkLst>
        </pc:sldLayoutChg>
        <pc:sldLayoutChg chg="del">
          <pc:chgData name="Alisha Silvia Mercedes Hall" userId="2d05916f-0a65-40fb-890b-3da59756b658" providerId="ADAL" clId="{3ED91026-F059-D14A-A71F-B0990B3E6C74}" dt="2023-06-14T06:43:50.239" v="374" actId="2696"/>
          <pc:sldLayoutMkLst>
            <pc:docMk/>
            <pc:sldMasterMk cId="3959746906" sldId="2147483672"/>
            <pc:sldLayoutMk cId="894336063" sldId="2147483678"/>
          </pc:sldLayoutMkLst>
        </pc:sldLayoutChg>
        <pc:sldLayoutChg chg="del">
          <pc:chgData name="Alisha Silvia Mercedes Hall" userId="2d05916f-0a65-40fb-890b-3da59756b658" providerId="ADAL" clId="{3ED91026-F059-D14A-A71F-B0990B3E6C74}" dt="2023-06-14T06:43:49.158" v="373" actId="2696"/>
          <pc:sldLayoutMkLst>
            <pc:docMk/>
            <pc:sldMasterMk cId="3959746906" sldId="2147483672"/>
            <pc:sldLayoutMk cId="1303228394" sldId="2147483679"/>
          </pc:sldLayoutMkLst>
        </pc:sldLayoutChg>
        <pc:sldLayoutChg chg="del">
          <pc:chgData name="Alisha Silvia Mercedes Hall" userId="2d05916f-0a65-40fb-890b-3da59756b658" providerId="ADAL" clId="{3ED91026-F059-D14A-A71F-B0990B3E6C74}" dt="2023-06-14T06:43:48.007" v="372" actId="2696"/>
          <pc:sldLayoutMkLst>
            <pc:docMk/>
            <pc:sldMasterMk cId="3959746906" sldId="2147483672"/>
            <pc:sldLayoutMk cId="1708674522" sldId="2147483680"/>
          </pc:sldLayoutMkLst>
        </pc:sldLayoutChg>
        <pc:sldLayoutChg chg="del">
          <pc:chgData name="Alisha Silvia Mercedes Hall" userId="2d05916f-0a65-40fb-890b-3da59756b658" providerId="ADAL" clId="{3ED91026-F059-D14A-A71F-B0990B3E6C74}" dt="2023-06-14T06:43:46.791" v="371" actId="2696"/>
          <pc:sldLayoutMkLst>
            <pc:docMk/>
            <pc:sldMasterMk cId="3959746906" sldId="2147483672"/>
            <pc:sldLayoutMk cId="3586158462" sldId="2147483681"/>
          </pc:sldLayoutMkLst>
        </pc:sldLayoutChg>
        <pc:sldLayoutChg chg="del">
          <pc:chgData name="Alisha Silvia Mercedes Hall" userId="2d05916f-0a65-40fb-890b-3da59756b658" providerId="ADAL" clId="{3ED91026-F059-D14A-A71F-B0990B3E6C74}" dt="2023-06-14T06:43:45.270" v="370" actId="2696"/>
          <pc:sldLayoutMkLst>
            <pc:docMk/>
            <pc:sldMasterMk cId="3959746906" sldId="2147483672"/>
            <pc:sldLayoutMk cId="3486832488" sldId="2147483682"/>
          </pc:sldLayoutMkLst>
        </pc:sldLayoutChg>
        <pc:sldLayoutChg chg="del">
          <pc:chgData name="Alisha Silvia Mercedes Hall" userId="2d05916f-0a65-40fb-890b-3da59756b658" providerId="ADAL" clId="{3ED91026-F059-D14A-A71F-B0990B3E6C74}" dt="2023-06-14T06:43:44.007" v="369" actId="2696"/>
          <pc:sldLayoutMkLst>
            <pc:docMk/>
            <pc:sldMasterMk cId="3959746906" sldId="2147483672"/>
            <pc:sldLayoutMk cId="265237884" sldId="2147483683"/>
          </pc:sldLayoutMkLst>
        </pc:sldLayoutChg>
      </pc:sldMasterChg>
    </pc:docChg>
  </pc:docChgLst>
  <pc:docChgLst>
    <pc:chgData name="Hannah Chatwin" userId="S::au711684@uni.au.dk::62f47891-2df0-464e-8db2-8e3abba1ea63" providerId="AD" clId="Web-{22D2DB00-3827-40FF-B941-24CC9B976642}"/>
    <pc:docChg chg="modSld">
      <pc:chgData name="Hannah Chatwin" userId="S::au711684@uni.au.dk::62f47891-2df0-464e-8db2-8e3abba1ea63" providerId="AD" clId="Web-{22D2DB00-3827-40FF-B941-24CC9B976642}" dt="2023-06-23T04:39:55.954" v="72"/>
      <pc:docMkLst>
        <pc:docMk/>
      </pc:docMkLst>
      <pc:sldChg chg="modSp modNotes">
        <pc:chgData name="Hannah Chatwin" userId="S::au711684@uni.au.dk::62f47891-2df0-464e-8db2-8e3abba1ea63" providerId="AD" clId="Web-{22D2DB00-3827-40FF-B941-24CC9B976642}" dt="2023-06-23T04:39:18.062" v="71"/>
        <pc:sldMkLst>
          <pc:docMk/>
          <pc:sldMk cId="1179613800" sldId="272"/>
        </pc:sldMkLst>
        <pc:spChg chg="mod">
          <ac:chgData name="Hannah Chatwin" userId="S::au711684@uni.au.dk::62f47891-2df0-464e-8db2-8e3abba1ea63" providerId="AD" clId="Web-{22D2DB00-3827-40FF-B941-24CC9B976642}" dt="2023-06-23T04:38:05.029" v="39" actId="20577"/>
          <ac:spMkLst>
            <pc:docMk/>
            <pc:sldMk cId="1179613800" sldId="272"/>
            <ac:spMk id="3" creationId="{3C3951DD-65A6-5B2D-252B-286133CFA02E}"/>
          </ac:spMkLst>
        </pc:spChg>
      </pc:sldChg>
      <pc:sldChg chg="modNotes">
        <pc:chgData name="Hannah Chatwin" userId="S::au711684@uni.au.dk::62f47891-2df0-464e-8db2-8e3abba1ea63" providerId="AD" clId="Web-{22D2DB00-3827-40FF-B941-24CC9B976642}" dt="2023-06-23T04:39:55.954" v="72"/>
        <pc:sldMkLst>
          <pc:docMk/>
          <pc:sldMk cId="3531908483" sldId="274"/>
        </pc:sldMkLst>
      </pc:sldChg>
      <pc:sldChg chg="modNotes">
        <pc:chgData name="Hannah Chatwin" userId="S::au711684@uni.au.dk::62f47891-2df0-464e-8db2-8e3abba1ea63" providerId="AD" clId="Web-{22D2DB00-3827-40FF-B941-24CC9B976642}" dt="2023-06-23T04:38:18.826" v="41"/>
        <pc:sldMkLst>
          <pc:docMk/>
          <pc:sldMk cId="3218549425" sldId="293"/>
        </pc:sldMkLst>
      </pc:sldChg>
    </pc:docChg>
  </pc:docChgLst>
  <pc:docChgLst>
    <pc:chgData name="Alisha Silvia Mercedes Hall" userId="S::au734169@uni.au.dk::2d05916f-0a65-40fb-890b-3da59756b658" providerId="AD" clId="Web-{1C2A44E8-157D-47BD-B101-C0A810BAA12D}"/>
    <pc:docChg chg="addSld modSld">
      <pc:chgData name="Alisha Silvia Mercedes Hall" userId="S::au734169@uni.au.dk::2d05916f-0a65-40fb-890b-3da59756b658" providerId="AD" clId="Web-{1C2A44E8-157D-47BD-B101-C0A810BAA12D}" dt="2023-03-29T10:50:00.775" v="86" actId="1076"/>
      <pc:docMkLst>
        <pc:docMk/>
      </pc:docMkLst>
      <pc:sldChg chg="modSp">
        <pc:chgData name="Alisha Silvia Mercedes Hall" userId="S::au734169@uni.au.dk::2d05916f-0a65-40fb-890b-3da59756b658" providerId="AD" clId="Web-{1C2A44E8-157D-47BD-B101-C0A810BAA12D}" dt="2023-03-29T10:43:17.503" v="6" actId="14100"/>
        <pc:sldMkLst>
          <pc:docMk/>
          <pc:sldMk cId="3113785111" sldId="260"/>
        </pc:sldMkLst>
        <pc:spChg chg="mod">
          <ac:chgData name="Alisha Silvia Mercedes Hall" userId="S::au734169@uni.au.dk::2d05916f-0a65-40fb-890b-3da59756b658" providerId="AD" clId="Web-{1C2A44E8-157D-47BD-B101-C0A810BAA12D}" dt="2023-03-29T10:41:47.892" v="0" actId="20577"/>
          <ac:spMkLst>
            <pc:docMk/>
            <pc:sldMk cId="3113785111" sldId="260"/>
            <ac:spMk id="2" creationId="{57F6FC5F-6B2C-D824-27B1-57AC92CBC9D4}"/>
          </ac:spMkLst>
        </pc:spChg>
        <pc:spChg chg="mod">
          <ac:chgData name="Alisha Silvia Mercedes Hall" userId="S::au734169@uni.au.dk::2d05916f-0a65-40fb-890b-3da59756b658" providerId="AD" clId="Web-{1C2A44E8-157D-47BD-B101-C0A810BAA12D}" dt="2023-03-29T10:43:17.503" v="6" actId="14100"/>
          <ac:spMkLst>
            <pc:docMk/>
            <pc:sldMk cId="3113785111" sldId="260"/>
            <ac:spMk id="3" creationId="{2F50C58A-F808-47A2-DF18-0716ED52DECD}"/>
          </ac:spMkLst>
        </pc:spChg>
      </pc:sldChg>
      <pc:sldChg chg="addSp delSp modSp new">
        <pc:chgData name="Alisha Silvia Mercedes Hall" userId="S::au734169@uni.au.dk::2d05916f-0a65-40fb-890b-3da59756b658" providerId="AD" clId="Web-{1C2A44E8-157D-47BD-B101-C0A810BAA12D}" dt="2023-03-29T10:50:00.775" v="86" actId="1076"/>
        <pc:sldMkLst>
          <pc:docMk/>
          <pc:sldMk cId="3608969900" sldId="262"/>
        </pc:sldMkLst>
        <pc:spChg chg="mod">
          <ac:chgData name="Alisha Silvia Mercedes Hall" userId="S::au734169@uni.au.dk::2d05916f-0a65-40fb-890b-3da59756b658" providerId="AD" clId="Web-{1C2A44E8-157D-47BD-B101-C0A810BAA12D}" dt="2023-03-29T10:46:46.069" v="42" actId="1076"/>
          <ac:spMkLst>
            <pc:docMk/>
            <pc:sldMk cId="3608969900" sldId="262"/>
            <ac:spMk id="2" creationId="{37F650D2-5E12-7E1E-0E9C-B755193DBBA1}"/>
          </ac:spMkLst>
        </pc:spChg>
        <pc:spChg chg="mod">
          <ac:chgData name="Alisha Silvia Mercedes Hall" userId="S::au734169@uni.au.dk::2d05916f-0a65-40fb-890b-3da59756b658" providerId="AD" clId="Web-{1C2A44E8-157D-47BD-B101-C0A810BAA12D}" dt="2023-03-29T10:47:01.178" v="44" actId="1076"/>
          <ac:spMkLst>
            <pc:docMk/>
            <pc:sldMk cId="3608969900" sldId="262"/>
            <ac:spMk id="3" creationId="{3FDFB697-EFDC-B46B-1A67-CCA18CA2914E}"/>
          </ac:spMkLst>
        </pc:spChg>
        <pc:spChg chg="add mod">
          <ac:chgData name="Alisha Silvia Mercedes Hall" userId="S::au734169@uni.au.dk::2d05916f-0a65-40fb-890b-3da59756b658" providerId="AD" clId="Web-{1C2A44E8-157D-47BD-B101-C0A810BAA12D}" dt="2023-03-29T10:47:06.788" v="45" actId="1076"/>
          <ac:spMkLst>
            <pc:docMk/>
            <pc:sldMk cId="3608969900" sldId="262"/>
            <ac:spMk id="7" creationId="{27F8EE88-D685-8ACF-7E53-C8284CA2169F}"/>
          </ac:spMkLst>
        </pc:spChg>
        <pc:spChg chg="add mod">
          <ac:chgData name="Alisha Silvia Mercedes Hall" userId="S::au734169@uni.au.dk::2d05916f-0a65-40fb-890b-3da59756b658" providerId="AD" clId="Web-{1C2A44E8-157D-47BD-B101-C0A810BAA12D}" dt="2023-03-29T10:48:30.305" v="76" actId="1076"/>
          <ac:spMkLst>
            <pc:docMk/>
            <pc:sldMk cId="3608969900" sldId="262"/>
            <ac:spMk id="9" creationId="{4B27C6E6-8503-108B-3427-8EB598F0CA3E}"/>
          </ac:spMkLst>
        </pc:spChg>
        <pc:picChg chg="add del mod">
          <ac:chgData name="Alisha Silvia Mercedes Hall" userId="S::au734169@uni.au.dk::2d05916f-0a65-40fb-890b-3da59756b658" providerId="AD" clId="Web-{1C2A44E8-157D-47BD-B101-C0A810BAA12D}" dt="2023-03-29T10:49:56.947" v="84"/>
          <ac:picMkLst>
            <pc:docMk/>
            <pc:sldMk cId="3608969900" sldId="262"/>
            <ac:picMk id="10" creationId="{33EBFB8C-D612-CADA-9E5C-0EE5949995B7}"/>
          </ac:picMkLst>
        </pc:picChg>
        <pc:picChg chg="add del mod">
          <ac:chgData name="Alisha Silvia Mercedes Hall" userId="S::au734169@uni.au.dk::2d05916f-0a65-40fb-890b-3da59756b658" providerId="AD" clId="Web-{1C2A44E8-157D-47BD-B101-C0A810BAA12D}" dt="2023-03-29T10:49:57.494" v="85"/>
          <ac:picMkLst>
            <pc:docMk/>
            <pc:sldMk cId="3608969900" sldId="262"/>
            <ac:picMk id="11" creationId="{079F2921-894F-2CF0-5E94-576A5DD88579}"/>
          </ac:picMkLst>
        </pc:picChg>
        <pc:picChg chg="add mod">
          <ac:chgData name="Alisha Silvia Mercedes Hall" userId="S::au734169@uni.au.dk::2d05916f-0a65-40fb-890b-3da59756b658" providerId="AD" clId="Web-{1C2A44E8-157D-47BD-B101-C0A810BAA12D}" dt="2023-03-29T10:50:00.775" v="86" actId="1076"/>
          <ac:picMkLst>
            <pc:docMk/>
            <pc:sldMk cId="3608969900" sldId="262"/>
            <ac:picMk id="12" creationId="{445CD090-0856-E283-8966-281C30CF37F8}"/>
          </ac:picMkLst>
        </pc:picChg>
        <pc:picChg chg="add mod">
          <ac:chgData name="Alisha Silvia Mercedes Hall" userId="S::au734169@uni.au.dk::2d05916f-0a65-40fb-890b-3da59756b658" providerId="AD" clId="Web-{1C2A44E8-157D-47BD-B101-C0A810BAA12D}" dt="2023-03-29T10:49:52.025" v="81" actId="1076"/>
          <ac:picMkLst>
            <pc:docMk/>
            <pc:sldMk cId="3608969900" sldId="262"/>
            <ac:picMk id="13" creationId="{83CC2F21-BAF7-AA37-F0D7-73D8547823D2}"/>
          </ac:picMkLst>
        </pc:picChg>
      </pc:sldChg>
    </pc:docChg>
  </pc:docChgLst>
  <pc:docChgLst>
    <pc:chgData name="Hannah Chatwin" userId="S::au711684@uni.au.dk::62f47891-2df0-464e-8db2-8e3abba1ea63" providerId="AD" clId="Web-{665F1DD9-A376-45E0-A7D5-AA134DA71B1F}"/>
    <pc:docChg chg="modSld">
      <pc:chgData name="Hannah Chatwin" userId="S::au711684@uni.au.dk::62f47891-2df0-464e-8db2-8e3abba1ea63" providerId="AD" clId="Web-{665F1DD9-A376-45E0-A7D5-AA134DA71B1F}" dt="2023-06-13T12:31:31.579" v="34" actId="20577"/>
      <pc:docMkLst>
        <pc:docMk/>
      </pc:docMkLst>
      <pc:sldChg chg="modSp">
        <pc:chgData name="Hannah Chatwin" userId="S::au711684@uni.au.dk::62f47891-2df0-464e-8db2-8e3abba1ea63" providerId="AD" clId="Web-{665F1DD9-A376-45E0-A7D5-AA134DA71B1F}" dt="2023-06-13T12:31:19.313" v="30" actId="20577"/>
        <pc:sldMkLst>
          <pc:docMk/>
          <pc:sldMk cId="925946102" sldId="271"/>
        </pc:sldMkLst>
        <pc:spChg chg="mod">
          <ac:chgData name="Hannah Chatwin" userId="S::au711684@uni.au.dk::62f47891-2df0-464e-8db2-8e3abba1ea63" providerId="AD" clId="Web-{665F1DD9-A376-45E0-A7D5-AA134DA71B1F}" dt="2023-06-13T12:31:19.313" v="30" actId="20577"/>
          <ac:spMkLst>
            <pc:docMk/>
            <pc:sldMk cId="925946102" sldId="271"/>
            <ac:spMk id="3" creationId="{8CBA00FC-57AC-3FFA-7F10-D4F812967740}"/>
          </ac:spMkLst>
        </pc:spChg>
      </pc:sldChg>
      <pc:sldChg chg="modSp">
        <pc:chgData name="Hannah Chatwin" userId="S::au711684@uni.au.dk::62f47891-2df0-464e-8db2-8e3abba1ea63" providerId="AD" clId="Web-{665F1DD9-A376-45E0-A7D5-AA134DA71B1F}" dt="2023-06-13T12:31:31.579" v="34" actId="20577"/>
        <pc:sldMkLst>
          <pc:docMk/>
          <pc:sldMk cId="1364030304" sldId="277"/>
        </pc:sldMkLst>
        <pc:spChg chg="mod">
          <ac:chgData name="Hannah Chatwin" userId="S::au711684@uni.au.dk::62f47891-2df0-464e-8db2-8e3abba1ea63" providerId="AD" clId="Web-{665F1DD9-A376-45E0-A7D5-AA134DA71B1F}" dt="2023-06-13T12:31:31.579" v="34" actId="20577"/>
          <ac:spMkLst>
            <pc:docMk/>
            <pc:sldMk cId="1364030304" sldId="277"/>
            <ac:spMk id="2" creationId="{3365A087-C39E-CC19-9BA0-86EB631B0141}"/>
          </ac:spMkLst>
        </pc:spChg>
      </pc:sldChg>
    </pc:docChg>
  </pc:docChgLst>
  <pc:docChgLst>
    <pc:chgData name="Jessica Rose Mundy" userId="S::au730980@uni.au.dk::47a4432f-3287-4610-8c9a-e653a97aba7e" providerId="AD" clId="Web-{E349DD07-3E9E-46DA-8C4F-B7362887F0D4}"/>
    <pc:docChg chg="addSld delSld modSld">
      <pc:chgData name="Jessica Rose Mundy" userId="S::au730980@uni.au.dk::47a4432f-3287-4610-8c9a-e653a97aba7e" providerId="AD" clId="Web-{E349DD07-3E9E-46DA-8C4F-B7362887F0D4}" dt="2023-03-30T09:19:43.414" v="571" actId="1076"/>
      <pc:docMkLst>
        <pc:docMk/>
      </pc:docMkLst>
      <pc:sldChg chg="addSp delSp modSp">
        <pc:chgData name="Jessica Rose Mundy" userId="S::au730980@uni.au.dk::47a4432f-3287-4610-8c9a-e653a97aba7e" providerId="AD" clId="Web-{E349DD07-3E9E-46DA-8C4F-B7362887F0D4}" dt="2023-03-30T08:08:53.857" v="243"/>
        <pc:sldMkLst>
          <pc:docMk/>
          <pc:sldMk cId="1985535176" sldId="263"/>
        </pc:sldMkLst>
        <pc:picChg chg="add del mod">
          <ac:chgData name="Jessica Rose Mundy" userId="S::au730980@uni.au.dk::47a4432f-3287-4610-8c9a-e653a97aba7e" providerId="AD" clId="Web-{E349DD07-3E9E-46DA-8C4F-B7362887F0D4}" dt="2023-03-30T08:08:53.857" v="243"/>
          <ac:picMkLst>
            <pc:docMk/>
            <pc:sldMk cId="1985535176" sldId="263"/>
            <ac:picMk id="3" creationId="{4CEBA161-1C00-4F7C-DB07-68FE8719D18D}"/>
          </ac:picMkLst>
        </pc:picChg>
      </pc:sldChg>
      <pc:sldChg chg="modSp">
        <pc:chgData name="Jessica Rose Mundy" userId="S::au730980@uni.au.dk::47a4432f-3287-4610-8c9a-e653a97aba7e" providerId="AD" clId="Web-{E349DD07-3E9E-46DA-8C4F-B7362887F0D4}" dt="2023-03-30T07:56:25.135" v="8"/>
        <pc:sldMkLst>
          <pc:docMk/>
          <pc:sldMk cId="3043391760" sldId="265"/>
        </pc:sldMkLst>
        <pc:graphicFrameChg chg="mod modGraphic">
          <ac:chgData name="Jessica Rose Mundy" userId="S::au730980@uni.au.dk::47a4432f-3287-4610-8c9a-e653a97aba7e" providerId="AD" clId="Web-{E349DD07-3E9E-46DA-8C4F-B7362887F0D4}" dt="2023-03-30T07:56:25.135" v="8"/>
          <ac:graphicFrameMkLst>
            <pc:docMk/>
            <pc:sldMk cId="3043391760" sldId="265"/>
            <ac:graphicFrameMk id="6" creationId="{6FE0FBDD-7EB6-82E4-F422-42B41BB14FAB}"/>
          </ac:graphicFrameMkLst>
        </pc:graphicFrameChg>
      </pc:sldChg>
      <pc:sldChg chg="addSp delSp modSp">
        <pc:chgData name="Jessica Rose Mundy" userId="S::au730980@uni.au.dk::47a4432f-3287-4610-8c9a-e653a97aba7e" providerId="AD" clId="Web-{E349DD07-3E9E-46DA-8C4F-B7362887F0D4}" dt="2023-03-30T08:09:13.326" v="252" actId="1076"/>
        <pc:sldMkLst>
          <pc:docMk/>
          <pc:sldMk cId="1536112057" sldId="266"/>
        </pc:sldMkLst>
        <pc:spChg chg="del">
          <ac:chgData name="Jessica Rose Mundy" userId="S::au730980@uni.au.dk::47a4432f-3287-4610-8c9a-e653a97aba7e" providerId="AD" clId="Web-{E349DD07-3E9E-46DA-8C4F-B7362887F0D4}" dt="2023-03-30T08:08:58.904" v="245"/>
          <ac:spMkLst>
            <pc:docMk/>
            <pc:sldMk cId="1536112057" sldId="266"/>
            <ac:spMk id="3" creationId="{2FAD823D-C92E-21EB-542F-67D546F596CA}"/>
          </ac:spMkLst>
        </pc:spChg>
        <pc:spChg chg="add del mod">
          <ac:chgData name="Jessica Rose Mundy" userId="S::au730980@uni.au.dk::47a4432f-3287-4610-8c9a-e653a97aba7e" providerId="AD" clId="Web-{E349DD07-3E9E-46DA-8C4F-B7362887F0D4}" dt="2023-03-30T08:09:01.279" v="246"/>
          <ac:spMkLst>
            <pc:docMk/>
            <pc:sldMk cId="1536112057" sldId="266"/>
            <ac:spMk id="7" creationId="{FE6D3DA2-4EA1-B919-AF85-DB418148D31A}"/>
          </ac:spMkLst>
        </pc:spChg>
        <pc:picChg chg="add mod">
          <ac:chgData name="Jessica Rose Mundy" userId="S::au730980@uni.au.dk::47a4432f-3287-4610-8c9a-e653a97aba7e" providerId="AD" clId="Web-{E349DD07-3E9E-46DA-8C4F-B7362887F0D4}" dt="2023-03-30T08:09:13.326" v="252" actId="1076"/>
          <ac:picMkLst>
            <pc:docMk/>
            <pc:sldMk cId="1536112057" sldId="266"/>
            <ac:picMk id="8" creationId="{FAF6B4CE-5B68-BD2A-FAC3-AD1F695A47C5}"/>
          </ac:picMkLst>
        </pc:picChg>
      </pc:sldChg>
      <pc:sldChg chg="modSp">
        <pc:chgData name="Jessica Rose Mundy" userId="S::au730980@uni.au.dk::47a4432f-3287-4610-8c9a-e653a97aba7e" providerId="AD" clId="Web-{E349DD07-3E9E-46DA-8C4F-B7362887F0D4}" dt="2023-03-30T07:56:50.744" v="15" actId="20577"/>
        <pc:sldMkLst>
          <pc:docMk/>
          <pc:sldMk cId="643360037" sldId="267"/>
        </pc:sldMkLst>
        <pc:spChg chg="mod">
          <ac:chgData name="Jessica Rose Mundy" userId="S::au730980@uni.au.dk::47a4432f-3287-4610-8c9a-e653a97aba7e" providerId="AD" clId="Web-{E349DD07-3E9E-46DA-8C4F-B7362887F0D4}" dt="2023-03-30T07:56:50.744" v="15" actId="20577"/>
          <ac:spMkLst>
            <pc:docMk/>
            <pc:sldMk cId="643360037" sldId="267"/>
            <ac:spMk id="3" creationId="{2FAD823D-C92E-21EB-542F-67D546F596CA}"/>
          </ac:spMkLst>
        </pc:spChg>
      </pc:sldChg>
      <pc:sldChg chg="modSp">
        <pc:chgData name="Jessica Rose Mundy" userId="S::au730980@uni.au.dk::47a4432f-3287-4610-8c9a-e653a97aba7e" providerId="AD" clId="Web-{E349DD07-3E9E-46DA-8C4F-B7362887F0D4}" dt="2023-03-30T09:17:54.507" v="555" actId="20577"/>
        <pc:sldMkLst>
          <pc:docMk/>
          <pc:sldMk cId="800723873" sldId="268"/>
        </pc:sldMkLst>
        <pc:spChg chg="mod">
          <ac:chgData name="Jessica Rose Mundy" userId="S::au730980@uni.au.dk::47a4432f-3287-4610-8c9a-e653a97aba7e" providerId="AD" clId="Web-{E349DD07-3E9E-46DA-8C4F-B7362887F0D4}" dt="2023-03-30T09:17:54.507" v="555" actId="20577"/>
          <ac:spMkLst>
            <pc:docMk/>
            <pc:sldMk cId="800723873" sldId="268"/>
            <ac:spMk id="3" creationId="{2FAD823D-C92E-21EB-542F-67D546F596CA}"/>
          </ac:spMkLst>
        </pc:spChg>
      </pc:sldChg>
      <pc:sldChg chg="modSp">
        <pc:chgData name="Jessica Rose Mundy" userId="S::au730980@uni.au.dk::47a4432f-3287-4610-8c9a-e653a97aba7e" providerId="AD" clId="Web-{E349DD07-3E9E-46DA-8C4F-B7362887F0D4}" dt="2023-03-30T09:18:22.054" v="562" actId="20577"/>
        <pc:sldMkLst>
          <pc:docMk/>
          <pc:sldMk cId="674267361" sldId="270"/>
        </pc:sldMkLst>
        <pc:spChg chg="mod">
          <ac:chgData name="Jessica Rose Mundy" userId="S::au730980@uni.au.dk::47a4432f-3287-4610-8c9a-e653a97aba7e" providerId="AD" clId="Web-{E349DD07-3E9E-46DA-8C4F-B7362887F0D4}" dt="2023-03-30T09:18:22.054" v="562" actId="20577"/>
          <ac:spMkLst>
            <pc:docMk/>
            <pc:sldMk cId="674267361" sldId="270"/>
            <ac:spMk id="6" creationId="{9C9FFE46-8850-AAF8-8976-1BAADA713FEF}"/>
          </ac:spMkLst>
        </pc:spChg>
      </pc:sldChg>
      <pc:sldChg chg="addSp delSp modSp add replId">
        <pc:chgData name="Jessica Rose Mundy" userId="S::au730980@uni.au.dk::47a4432f-3287-4610-8c9a-e653a97aba7e" providerId="AD" clId="Web-{E349DD07-3E9E-46DA-8C4F-B7362887F0D4}" dt="2023-03-30T08:41:02.124" v="347" actId="1076"/>
        <pc:sldMkLst>
          <pc:docMk/>
          <pc:sldMk cId="3036253224" sldId="271"/>
        </pc:sldMkLst>
        <pc:spChg chg="add mod">
          <ac:chgData name="Jessica Rose Mundy" userId="S::au730980@uni.au.dk::47a4432f-3287-4610-8c9a-e653a97aba7e" providerId="AD" clId="Web-{E349DD07-3E9E-46DA-8C4F-B7362887F0D4}" dt="2023-03-30T08:40:17.389" v="338" actId="1076"/>
          <ac:spMkLst>
            <pc:docMk/>
            <pc:sldMk cId="3036253224" sldId="271"/>
            <ac:spMk id="3" creationId="{EAFFFA47-08BF-CCCF-FE68-3D91774F0D41}"/>
          </ac:spMkLst>
        </pc:spChg>
        <pc:spChg chg="del">
          <ac:chgData name="Jessica Rose Mundy" userId="S::au730980@uni.au.dk::47a4432f-3287-4610-8c9a-e653a97aba7e" providerId="AD" clId="Web-{E349DD07-3E9E-46DA-8C4F-B7362887F0D4}" dt="2023-03-30T07:59:32.320" v="84"/>
          <ac:spMkLst>
            <pc:docMk/>
            <pc:sldMk cId="3036253224" sldId="271"/>
            <ac:spMk id="6" creationId="{9C9FFE46-8850-AAF8-8976-1BAADA713FEF}"/>
          </ac:spMkLst>
        </pc:spChg>
        <pc:spChg chg="add del mod">
          <ac:chgData name="Jessica Rose Mundy" userId="S::au730980@uni.au.dk::47a4432f-3287-4610-8c9a-e653a97aba7e" providerId="AD" clId="Web-{E349DD07-3E9E-46DA-8C4F-B7362887F0D4}" dt="2023-03-30T07:59:34.804" v="85"/>
          <ac:spMkLst>
            <pc:docMk/>
            <pc:sldMk cId="3036253224" sldId="271"/>
            <ac:spMk id="7" creationId="{50CB085C-E486-EB38-0C63-432A79C3DF07}"/>
          </ac:spMkLst>
        </pc:spChg>
        <pc:spChg chg="add mod">
          <ac:chgData name="Jessica Rose Mundy" userId="S::au730980@uni.au.dk::47a4432f-3287-4610-8c9a-e653a97aba7e" providerId="AD" clId="Web-{E349DD07-3E9E-46DA-8C4F-B7362887F0D4}" dt="2023-03-30T08:40:13.030" v="337" actId="14100"/>
          <ac:spMkLst>
            <pc:docMk/>
            <pc:sldMk cId="3036253224" sldId="271"/>
            <ac:spMk id="7" creationId="{C0E87F34-36E9-DBDC-885D-786561314A8C}"/>
          </ac:spMkLst>
        </pc:spChg>
        <pc:spChg chg="add mod">
          <ac:chgData name="Jessica Rose Mundy" userId="S::au730980@uni.au.dk::47a4432f-3287-4610-8c9a-e653a97aba7e" providerId="AD" clId="Web-{E349DD07-3E9E-46DA-8C4F-B7362887F0D4}" dt="2023-03-30T08:00:00.366" v="89"/>
          <ac:spMkLst>
            <pc:docMk/>
            <pc:sldMk cId="3036253224" sldId="271"/>
            <ac:spMk id="8" creationId="{96FCB61D-66CA-D5A6-9EC9-7F24E30D5EE1}"/>
          </ac:spMkLst>
        </pc:spChg>
        <pc:spChg chg="add mod">
          <ac:chgData name="Jessica Rose Mundy" userId="S::au730980@uni.au.dk::47a4432f-3287-4610-8c9a-e653a97aba7e" providerId="AD" clId="Web-{E349DD07-3E9E-46DA-8C4F-B7362887F0D4}" dt="2023-03-30T08:40:32.264" v="343" actId="1076"/>
          <ac:spMkLst>
            <pc:docMk/>
            <pc:sldMk cId="3036253224" sldId="271"/>
            <ac:spMk id="9" creationId="{D48C947F-DA2B-AAD4-78DA-0A1404F6697E}"/>
          </ac:spMkLst>
        </pc:spChg>
        <pc:spChg chg="add mod">
          <ac:chgData name="Jessica Rose Mundy" userId="S::au730980@uni.au.dk::47a4432f-3287-4610-8c9a-e653a97aba7e" providerId="AD" clId="Web-{E349DD07-3E9E-46DA-8C4F-B7362887F0D4}" dt="2023-03-30T08:08:11.155" v="234" actId="20577"/>
          <ac:spMkLst>
            <pc:docMk/>
            <pc:sldMk cId="3036253224" sldId="271"/>
            <ac:spMk id="10" creationId="{04D0BB13-BFB0-DFF0-9D38-A09F48986909}"/>
          </ac:spMkLst>
        </pc:spChg>
        <pc:spChg chg="add del mod">
          <ac:chgData name="Jessica Rose Mundy" userId="S::au730980@uni.au.dk::47a4432f-3287-4610-8c9a-e653a97aba7e" providerId="AD" clId="Web-{E349DD07-3E9E-46DA-8C4F-B7362887F0D4}" dt="2023-03-30T08:03:57.925" v="185"/>
          <ac:spMkLst>
            <pc:docMk/>
            <pc:sldMk cId="3036253224" sldId="271"/>
            <ac:spMk id="11" creationId="{791759ED-348F-C9ED-0071-0194686F4568}"/>
          </ac:spMkLst>
        </pc:spChg>
        <pc:spChg chg="add mod">
          <ac:chgData name="Jessica Rose Mundy" userId="S::au730980@uni.au.dk::47a4432f-3287-4610-8c9a-e653a97aba7e" providerId="AD" clId="Web-{E349DD07-3E9E-46DA-8C4F-B7362887F0D4}" dt="2023-03-30T08:41:02.124" v="347" actId="1076"/>
          <ac:spMkLst>
            <pc:docMk/>
            <pc:sldMk cId="3036253224" sldId="271"/>
            <ac:spMk id="12" creationId="{F5CA3544-7936-7195-8DCB-65C16A8D0BC1}"/>
          </ac:spMkLst>
        </pc:spChg>
        <pc:spChg chg="add mod">
          <ac:chgData name="Jessica Rose Mundy" userId="S::au730980@uni.au.dk::47a4432f-3287-4610-8c9a-e653a97aba7e" providerId="AD" clId="Web-{E349DD07-3E9E-46DA-8C4F-B7362887F0D4}" dt="2023-03-30T08:40:49.062" v="345" actId="1076"/>
          <ac:spMkLst>
            <pc:docMk/>
            <pc:sldMk cId="3036253224" sldId="271"/>
            <ac:spMk id="13" creationId="{AAD11D8F-BA84-9B15-E155-6858DC180637}"/>
          </ac:spMkLst>
        </pc:spChg>
        <pc:spChg chg="add mod">
          <ac:chgData name="Jessica Rose Mundy" userId="S::au730980@uni.au.dk::47a4432f-3287-4610-8c9a-e653a97aba7e" providerId="AD" clId="Web-{E349DD07-3E9E-46DA-8C4F-B7362887F0D4}" dt="2023-03-30T08:40:52.062" v="346" actId="14100"/>
          <ac:spMkLst>
            <pc:docMk/>
            <pc:sldMk cId="3036253224" sldId="271"/>
            <ac:spMk id="14" creationId="{B9A54292-CC35-8C41-7B9C-5336A53533D9}"/>
          </ac:spMkLst>
        </pc:spChg>
        <pc:spChg chg="add mod">
          <ac:chgData name="Jessica Rose Mundy" userId="S::au730980@uni.au.dk::47a4432f-3287-4610-8c9a-e653a97aba7e" providerId="AD" clId="Web-{E349DD07-3E9E-46DA-8C4F-B7362887F0D4}" dt="2023-03-30T08:07:09.750" v="220" actId="1076"/>
          <ac:spMkLst>
            <pc:docMk/>
            <pc:sldMk cId="3036253224" sldId="271"/>
            <ac:spMk id="15" creationId="{1DF25979-25C3-922E-2A8C-E1C76AAAE902}"/>
          </ac:spMkLst>
        </pc:spChg>
        <pc:spChg chg="add mod">
          <ac:chgData name="Jessica Rose Mundy" userId="S::au730980@uni.au.dk::47a4432f-3287-4610-8c9a-e653a97aba7e" providerId="AD" clId="Web-{E349DD07-3E9E-46DA-8C4F-B7362887F0D4}" dt="2023-03-30T08:40:43.140" v="344" actId="1076"/>
          <ac:spMkLst>
            <pc:docMk/>
            <pc:sldMk cId="3036253224" sldId="271"/>
            <ac:spMk id="16" creationId="{B1CF3C69-4087-392B-364E-E7F48C734799}"/>
          </ac:spMkLst>
        </pc:spChg>
        <pc:cxnChg chg="add del">
          <ac:chgData name="Jessica Rose Mundy" userId="S::au730980@uni.au.dk::47a4432f-3287-4610-8c9a-e653a97aba7e" providerId="AD" clId="Web-{E349DD07-3E9E-46DA-8C4F-B7362887F0D4}" dt="2023-03-30T08:40:03.202" v="333"/>
          <ac:cxnSpMkLst>
            <pc:docMk/>
            <pc:sldMk cId="3036253224" sldId="271"/>
            <ac:cxnSpMk id="6" creationId="{8D0A3792-1774-F748-0C5E-44CFADC304A3}"/>
          </ac:cxnSpMkLst>
        </pc:cxnChg>
      </pc:sldChg>
      <pc:sldChg chg="addSp modSp add replId">
        <pc:chgData name="Jessica Rose Mundy" userId="S::au730980@uni.au.dk::47a4432f-3287-4610-8c9a-e653a97aba7e" providerId="AD" clId="Web-{E349DD07-3E9E-46DA-8C4F-B7362887F0D4}" dt="2023-03-30T09:19:43.414" v="571" actId="1076"/>
        <pc:sldMkLst>
          <pc:docMk/>
          <pc:sldMk cId="3569247678" sldId="272"/>
        </pc:sldMkLst>
        <pc:picChg chg="add mod">
          <ac:chgData name="Jessica Rose Mundy" userId="S::au730980@uni.au.dk::47a4432f-3287-4610-8c9a-e653a97aba7e" providerId="AD" clId="Web-{E349DD07-3E9E-46DA-8C4F-B7362887F0D4}" dt="2023-03-30T09:19:43.414" v="571" actId="1076"/>
          <ac:picMkLst>
            <pc:docMk/>
            <pc:sldMk cId="3569247678" sldId="272"/>
            <ac:picMk id="6" creationId="{DF19FC38-BB82-49DE-1F21-27292FA0E1B9}"/>
          </ac:picMkLst>
        </pc:picChg>
      </pc:sldChg>
      <pc:sldChg chg="modSp new">
        <pc:chgData name="Jessica Rose Mundy" userId="S::au730980@uni.au.dk::47a4432f-3287-4610-8c9a-e653a97aba7e" providerId="AD" clId="Web-{E349DD07-3E9E-46DA-8C4F-B7362887F0D4}" dt="2023-03-30T09:06:30.765" v="410" actId="20577"/>
        <pc:sldMkLst>
          <pc:docMk/>
          <pc:sldMk cId="1236639740" sldId="273"/>
        </pc:sldMkLst>
        <pc:spChg chg="mod">
          <ac:chgData name="Jessica Rose Mundy" userId="S::au730980@uni.au.dk::47a4432f-3287-4610-8c9a-e653a97aba7e" providerId="AD" clId="Web-{E349DD07-3E9E-46DA-8C4F-B7362887F0D4}" dt="2023-03-30T08:10:32.996" v="279" actId="20577"/>
          <ac:spMkLst>
            <pc:docMk/>
            <pc:sldMk cId="1236639740" sldId="273"/>
            <ac:spMk id="2" creationId="{3461E992-FBD4-D730-1196-23945FB73CD3}"/>
          </ac:spMkLst>
        </pc:spChg>
        <pc:spChg chg="mod">
          <ac:chgData name="Jessica Rose Mundy" userId="S::au730980@uni.au.dk::47a4432f-3287-4610-8c9a-e653a97aba7e" providerId="AD" clId="Web-{E349DD07-3E9E-46DA-8C4F-B7362887F0D4}" dt="2023-03-30T09:06:30.765" v="410" actId="20577"/>
          <ac:spMkLst>
            <pc:docMk/>
            <pc:sldMk cId="1236639740" sldId="273"/>
            <ac:spMk id="3" creationId="{5A3A758C-B121-87AD-DE0B-3ABD48BA05D8}"/>
          </ac:spMkLst>
        </pc:spChg>
      </pc:sldChg>
      <pc:sldChg chg="new del">
        <pc:chgData name="Jessica Rose Mundy" userId="S::au730980@uni.au.dk::47a4432f-3287-4610-8c9a-e653a97aba7e" providerId="AD" clId="Web-{E349DD07-3E9E-46DA-8C4F-B7362887F0D4}" dt="2023-03-30T09:08:05.047" v="418"/>
        <pc:sldMkLst>
          <pc:docMk/>
          <pc:sldMk cId="1802806574" sldId="274"/>
        </pc:sldMkLst>
      </pc:sldChg>
      <pc:sldChg chg="addSp delSp new del">
        <pc:chgData name="Jessica Rose Mundy" userId="S::au730980@uni.au.dk::47a4432f-3287-4610-8c9a-e653a97aba7e" providerId="AD" clId="Web-{E349DD07-3E9E-46DA-8C4F-B7362887F0D4}" dt="2023-03-30T09:07:59.219" v="416"/>
        <pc:sldMkLst>
          <pc:docMk/>
          <pc:sldMk cId="3086748182" sldId="274"/>
        </pc:sldMkLst>
        <pc:spChg chg="add del">
          <ac:chgData name="Jessica Rose Mundy" userId="S::au730980@uni.au.dk::47a4432f-3287-4610-8c9a-e653a97aba7e" providerId="AD" clId="Web-{E349DD07-3E9E-46DA-8C4F-B7362887F0D4}" dt="2023-03-30T09:07:53.032" v="413"/>
          <ac:spMkLst>
            <pc:docMk/>
            <pc:sldMk cId="3086748182" sldId="274"/>
            <ac:spMk id="7" creationId="{5E285090-8A05-3C02-32DA-0F9F70FD0923}"/>
          </ac:spMkLst>
        </pc:spChg>
        <pc:spChg chg="add del">
          <ac:chgData name="Jessica Rose Mundy" userId="S::au730980@uni.au.dk::47a4432f-3287-4610-8c9a-e653a97aba7e" providerId="AD" clId="Web-{E349DD07-3E9E-46DA-8C4F-B7362887F0D4}" dt="2023-03-30T09:07:57.313" v="415"/>
          <ac:spMkLst>
            <pc:docMk/>
            <pc:sldMk cId="3086748182" sldId="274"/>
            <ac:spMk id="9" creationId="{3C4A8F67-258B-ED7B-B54F-567946DA51DD}"/>
          </ac:spMkLst>
        </pc:spChg>
      </pc:sldChg>
      <pc:sldChg chg="addSp modSp add replId">
        <pc:chgData name="Jessica Rose Mundy" userId="S::au730980@uni.au.dk::47a4432f-3287-4610-8c9a-e653a97aba7e" providerId="AD" clId="Web-{E349DD07-3E9E-46DA-8C4F-B7362887F0D4}" dt="2023-03-30T09:18:36.679" v="564" actId="20577"/>
        <pc:sldMkLst>
          <pc:docMk/>
          <pc:sldMk cId="3286231021" sldId="274"/>
        </pc:sldMkLst>
        <pc:spChg chg="mod">
          <ac:chgData name="Jessica Rose Mundy" userId="S::au730980@uni.au.dk::47a4432f-3287-4610-8c9a-e653a97aba7e" providerId="AD" clId="Web-{E349DD07-3E9E-46DA-8C4F-B7362887F0D4}" dt="2023-03-30T09:08:23.485" v="425" actId="20577"/>
          <ac:spMkLst>
            <pc:docMk/>
            <pc:sldMk cId="3286231021" sldId="274"/>
            <ac:spMk id="3" creationId="{5A3A758C-B121-87AD-DE0B-3ABD48BA05D8}"/>
          </ac:spMkLst>
        </pc:spChg>
        <pc:spChg chg="add mod">
          <ac:chgData name="Jessica Rose Mundy" userId="S::au730980@uni.au.dk::47a4432f-3287-4610-8c9a-e653a97aba7e" providerId="AD" clId="Web-{E349DD07-3E9E-46DA-8C4F-B7362887F0D4}" dt="2023-03-30T09:18:36.679" v="564" actId="20577"/>
          <ac:spMkLst>
            <pc:docMk/>
            <pc:sldMk cId="3286231021" sldId="274"/>
            <ac:spMk id="9" creationId="{869DB03B-0235-C94C-0F72-6C4A1321032D}"/>
          </ac:spMkLst>
        </pc:spChg>
        <pc:picChg chg="add mod">
          <ac:chgData name="Jessica Rose Mundy" userId="S::au730980@uni.au.dk::47a4432f-3287-4610-8c9a-e653a97aba7e" providerId="AD" clId="Web-{E349DD07-3E9E-46DA-8C4F-B7362887F0D4}" dt="2023-03-30T09:18:33.726" v="563" actId="1076"/>
          <ac:picMkLst>
            <pc:docMk/>
            <pc:sldMk cId="3286231021" sldId="274"/>
            <ac:picMk id="7" creationId="{40DFE049-3C84-D721-DB54-21BE3095F92F}"/>
          </ac:picMkLst>
        </pc:picChg>
      </pc:sldChg>
    </pc:docChg>
  </pc:docChgLst>
  <pc:docChgLst>
    <pc:chgData clId="Web-{B84AFF90-8FD9-4705-B8C2-17940E8FFA79}"/>
    <pc:docChg chg="modSld">
      <pc:chgData name="" userId="" providerId="" clId="Web-{B84AFF90-8FD9-4705-B8C2-17940E8FFA79}" dt="2023-03-29T06:28:09.023" v="1" actId="20577"/>
      <pc:docMkLst>
        <pc:docMk/>
      </pc:docMkLst>
      <pc:sldChg chg="modSp">
        <pc:chgData name="" userId="" providerId="" clId="Web-{B84AFF90-8FD9-4705-B8C2-17940E8FFA79}" dt="2023-03-29T06:28:09.023" v="1" actId="20577"/>
        <pc:sldMkLst>
          <pc:docMk/>
          <pc:sldMk cId="3977048896" sldId="256"/>
        </pc:sldMkLst>
        <pc:spChg chg="mod">
          <ac:chgData name="" userId="" providerId="" clId="Web-{B84AFF90-8FD9-4705-B8C2-17940E8FFA79}" dt="2023-03-29T06:28:09.023" v="1" actId="20577"/>
          <ac:spMkLst>
            <pc:docMk/>
            <pc:sldMk cId="3977048896" sldId="256"/>
            <ac:spMk id="2" creationId="{1F75E6F7-6473-F019-C494-46DD3861A8C6}"/>
          </ac:spMkLst>
        </pc:spChg>
      </pc:sldChg>
    </pc:docChg>
  </pc:docChgLst>
  <pc:docChgLst>
    <pc:chgData name="Jessica Rose Mundy" userId="S::au730980@uni.au.dk::47a4432f-3287-4610-8c9a-e653a97aba7e" providerId="AD" clId="Web-{F3620678-2244-4D41-BFD6-76F7DED7597F}"/>
    <pc:docChg chg="addSld modSld">
      <pc:chgData name="Jessica Rose Mundy" userId="S::au730980@uni.au.dk::47a4432f-3287-4610-8c9a-e653a97aba7e" providerId="AD" clId="Web-{F3620678-2244-4D41-BFD6-76F7DED7597F}" dt="2023-03-29T10:47:36.473" v="27" actId="1076"/>
      <pc:docMkLst>
        <pc:docMk/>
      </pc:docMkLst>
      <pc:sldChg chg="addSp delSp modSp new">
        <pc:chgData name="Jessica Rose Mundy" userId="S::au730980@uni.au.dk::47a4432f-3287-4610-8c9a-e653a97aba7e" providerId="AD" clId="Web-{F3620678-2244-4D41-BFD6-76F7DED7597F}" dt="2023-03-29T10:47:36.473" v="27" actId="1076"/>
        <pc:sldMkLst>
          <pc:docMk/>
          <pc:sldMk cId="1985535176" sldId="263"/>
        </pc:sldMkLst>
        <pc:spChg chg="mod">
          <ac:chgData name="Jessica Rose Mundy" userId="S::au730980@uni.au.dk::47a4432f-3287-4610-8c9a-e653a97aba7e" providerId="AD" clId="Web-{F3620678-2244-4D41-BFD6-76F7DED7597F}" dt="2023-03-29T10:47:05.083" v="18" actId="20577"/>
          <ac:spMkLst>
            <pc:docMk/>
            <pc:sldMk cId="1985535176" sldId="263"/>
            <ac:spMk id="2" creationId="{1051E735-6A8E-FD01-DEE1-DD4230FAE674}"/>
          </ac:spMkLst>
        </pc:spChg>
        <pc:spChg chg="del mod">
          <ac:chgData name="Jessica Rose Mundy" userId="S::au730980@uni.au.dk::47a4432f-3287-4610-8c9a-e653a97aba7e" providerId="AD" clId="Web-{F3620678-2244-4D41-BFD6-76F7DED7597F}" dt="2023-03-29T10:47:10.645" v="20"/>
          <ac:spMkLst>
            <pc:docMk/>
            <pc:sldMk cId="1985535176" sldId="263"/>
            <ac:spMk id="3" creationId="{A19E3859-DC88-1765-5E78-5C1B2E73FCC3}"/>
          </ac:spMkLst>
        </pc:spChg>
        <pc:picChg chg="add mod">
          <ac:chgData name="Jessica Rose Mundy" userId="S::au730980@uni.au.dk::47a4432f-3287-4610-8c9a-e653a97aba7e" providerId="AD" clId="Web-{F3620678-2244-4D41-BFD6-76F7DED7597F}" dt="2023-03-29T10:47:36.473" v="27" actId="1076"/>
          <ac:picMkLst>
            <pc:docMk/>
            <pc:sldMk cId="1985535176" sldId="263"/>
            <ac:picMk id="6" creationId="{F7CEAB6C-15A2-8444-5686-E56C4EDDC2D7}"/>
          </ac:picMkLst>
        </pc:picChg>
      </pc:sldChg>
    </pc:docChg>
  </pc:docChgLst>
  <pc:docChgLst>
    <pc:chgData name="Hannah Chatwin" userId="S::au711684@uni.au.dk::62f47891-2df0-464e-8db2-8e3abba1ea63" providerId="AD" clId="Web-{D9BDFFB9-F421-4069-9639-DF18A34BEED2}"/>
    <pc:docChg chg="modSld">
      <pc:chgData name="Hannah Chatwin" userId="S::au711684@uni.au.dk::62f47891-2df0-464e-8db2-8e3abba1ea63" providerId="AD" clId="Web-{D9BDFFB9-F421-4069-9639-DF18A34BEED2}" dt="2023-03-30T10:07:27.915" v="15"/>
      <pc:docMkLst>
        <pc:docMk/>
      </pc:docMkLst>
      <pc:sldChg chg="modSp">
        <pc:chgData name="Hannah Chatwin" userId="S::au711684@uni.au.dk::62f47891-2df0-464e-8db2-8e3abba1ea63" providerId="AD" clId="Web-{D9BDFFB9-F421-4069-9639-DF18A34BEED2}" dt="2023-03-30T10:07:27.915" v="15"/>
        <pc:sldMkLst>
          <pc:docMk/>
          <pc:sldMk cId="3043391760" sldId="265"/>
        </pc:sldMkLst>
        <pc:graphicFrameChg chg="mod modGraphic">
          <ac:chgData name="Hannah Chatwin" userId="S::au711684@uni.au.dk::62f47891-2df0-464e-8db2-8e3abba1ea63" providerId="AD" clId="Web-{D9BDFFB9-F421-4069-9639-DF18A34BEED2}" dt="2023-03-30T10:07:27.915" v="15"/>
          <ac:graphicFrameMkLst>
            <pc:docMk/>
            <pc:sldMk cId="3043391760" sldId="265"/>
            <ac:graphicFrameMk id="6" creationId="{6FE0FBDD-7EB6-82E4-F422-42B41BB14FAB}"/>
          </ac:graphicFrameMkLst>
        </pc:graphicFrameChg>
      </pc:sldChg>
    </pc:docChg>
  </pc:docChgLst>
  <pc:docChgLst>
    <pc:chgData name="Hannah Chatwin" userId="S::au711684@uni.au.dk::62f47891-2df0-464e-8db2-8e3abba1ea63" providerId="AD" clId="Web-{5426D0C3-DBCF-4C63-BFF4-35915B14946A}"/>
    <pc:docChg chg="delSld modSld">
      <pc:chgData name="Hannah Chatwin" userId="S::au711684@uni.au.dk::62f47891-2df0-464e-8db2-8e3abba1ea63" providerId="AD" clId="Web-{5426D0C3-DBCF-4C63-BFF4-35915B14946A}" dt="2023-06-20T14:19:20.867" v="689" actId="20577"/>
      <pc:docMkLst>
        <pc:docMk/>
      </pc:docMkLst>
      <pc:sldChg chg="modNotes">
        <pc:chgData name="Hannah Chatwin" userId="S::au711684@uni.au.dk::62f47891-2df0-464e-8db2-8e3abba1ea63" providerId="AD" clId="Web-{5426D0C3-DBCF-4C63-BFF4-35915B14946A}" dt="2023-06-20T14:17:26.457" v="678"/>
        <pc:sldMkLst>
          <pc:docMk/>
          <pc:sldMk cId="925946102" sldId="271"/>
        </pc:sldMkLst>
      </pc:sldChg>
      <pc:sldChg chg="modSp modNotes">
        <pc:chgData name="Hannah Chatwin" userId="S::au711684@uni.au.dk::62f47891-2df0-464e-8db2-8e3abba1ea63" providerId="AD" clId="Web-{5426D0C3-DBCF-4C63-BFF4-35915B14946A}" dt="2023-06-20T14:18:43.303" v="687" actId="20577"/>
        <pc:sldMkLst>
          <pc:docMk/>
          <pc:sldMk cId="1179613800" sldId="272"/>
        </pc:sldMkLst>
        <pc:spChg chg="mod">
          <ac:chgData name="Hannah Chatwin" userId="S::au711684@uni.au.dk::62f47891-2df0-464e-8db2-8e3abba1ea63" providerId="AD" clId="Web-{5426D0C3-DBCF-4C63-BFF4-35915B14946A}" dt="2023-06-20T14:18:43.303" v="687" actId="20577"/>
          <ac:spMkLst>
            <pc:docMk/>
            <pc:sldMk cId="1179613800" sldId="272"/>
            <ac:spMk id="3" creationId="{3C3951DD-65A6-5B2D-252B-286133CFA02E}"/>
          </ac:spMkLst>
        </pc:spChg>
      </pc:sldChg>
      <pc:sldChg chg="modSp modNotes">
        <pc:chgData name="Hannah Chatwin" userId="S::au711684@uni.au.dk::62f47891-2df0-464e-8db2-8e3abba1ea63" providerId="AD" clId="Web-{5426D0C3-DBCF-4C63-BFF4-35915B14946A}" dt="2023-06-20T14:19:20.867" v="689" actId="20577"/>
        <pc:sldMkLst>
          <pc:docMk/>
          <pc:sldMk cId="3531908483" sldId="274"/>
        </pc:sldMkLst>
        <pc:spChg chg="mod">
          <ac:chgData name="Hannah Chatwin" userId="S::au711684@uni.au.dk::62f47891-2df0-464e-8db2-8e3abba1ea63" providerId="AD" clId="Web-{5426D0C3-DBCF-4C63-BFF4-35915B14946A}" dt="2023-06-20T14:19:20.867" v="689" actId="20577"/>
          <ac:spMkLst>
            <pc:docMk/>
            <pc:sldMk cId="3531908483" sldId="274"/>
            <ac:spMk id="3" creationId="{741065B4-F32F-7755-6981-3E930DDABD43}"/>
          </ac:spMkLst>
        </pc:spChg>
      </pc:sldChg>
      <pc:sldChg chg="modSp modNotes">
        <pc:chgData name="Hannah Chatwin" userId="S::au711684@uni.au.dk::62f47891-2df0-464e-8db2-8e3abba1ea63" providerId="AD" clId="Web-{5426D0C3-DBCF-4C63-BFF4-35915B14946A}" dt="2023-06-20T14:15:50.048" v="590"/>
        <pc:sldMkLst>
          <pc:docMk/>
          <pc:sldMk cId="1364030304" sldId="277"/>
        </pc:sldMkLst>
        <pc:spChg chg="mod">
          <ac:chgData name="Hannah Chatwin" userId="S::au711684@uni.au.dk::62f47891-2df0-464e-8db2-8e3abba1ea63" providerId="AD" clId="Web-{5426D0C3-DBCF-4C63-BFF4-35915B14946A}" dt="2023-06-20T14:14:58.702" v="454" actId="20577"/>
          <ac:spMkLst>
            <pc:docMk/>
            <pc:sldMk cId="1364030304" sldId="277"/>
            <ac:spMk id="3" creationId="{136E0E9A-6F5C-3E9E-A0A7-80431D85177D}"/>
          </ac:spMkLst>
        </pc:spChg>
      </pc:sldChg>
      <pc:sldChg chg="del">
        <pc:chgData name="Hannah Chatwin" userId="S::au711684@uni.au.dk::62f47891-2df0-464e-8db2-8e3abba1ea63" providerId="AD" clId="Web-{5426D0C3-DBCF-4C63-BFF4-35915B14946A}" dt="2023-06-20T14:06:41.265" v="58"/>
        <pc:sldMkLst>
          <pc:docMk/>
          <pc:sldMk cId="4171790455" sldId="296"/>
        </pc:sldMkLst>
      </pc:sldChg>
    </pc:docChg>
  </pc:docChgLst>
  <pc:docChgLst>
    <pc:chgData name="Jessica Rose Mundy" userId="S::au730980@uni.au.dk::47a4432f-3287-4610-8c9a-e653a97aba7e" providerId="AD" clId="Web-{6A4A43F4-C832-45C1-8331-A5594DF83F2E}"/>
    <pc:docChg chg="modSld">
      <pc:chgData name="Jessica Rose Mundy" userId="S::au730980@uni.au.dk::47a4432f-3287-4610-8c9a-e653a97aba7e" providerId="AD" clId="Web-{6A4A43F4-C832-45C1-8331-A5594DF83F2E}" dt="2023-03-30T07:41:46.246" v="36" actId="20577"/>
      <pc:docMkLst>
        <pc:docMk/>
      </pc:docMkLst>
      <pc:sldChg chg="addSp delSp modSp">
        <pc:chgData name="Jessica Rose Mundy" userId="S::au730980@uni.au.dk::47a4432f-3287-4610-8c9a-e653a97aba7e" providerId="AD" clId="Web-{6A4A43F4-C832-45C1-8331-A5594DF83F2E}" dt="2023-03-30T07:41:46.246" v="36" actId="20577"/>
        <pc:sldMkLst>
          <pc:docMk/>
          <pc:sldMk cId="674267361" sldId="270"/>
        </pc:sldMkLst>
        <pc:spChg chg="add mod">
          <ac:chgData name="Jessica Rose Mundy" userId="S::au730980@uni.au.dk::47a4432f-3287-4610-8c9a-e653a97aba7e" providerId="AD" clId="Web-{6A4A43F4-C832-45C1-8331-A5594DF83F2E}" dt="2023-03-30T07:41:46.246" v="36" actId="20577"/>
          <ac:spMkLst>
            <pc:docMk/>
            <pc:sldMk cId="674267361" sldId="270"/>
            <ac:spMk id="6" creationId="{9C9FFE46-8850-AAF8-8976-1BAADA713FEF}"/>
          </ac:spMkLst>
        </pc:spChg>
        <pc:picChg chg="del">
          <ac:chgData name="Jessica Rose Mundy" userId="S::au730980@uni.au.dk::47a4432f-3287-4610-8c9a-e653a97aba7e" providerId="AD" clId="Web-{6A4A43F4-C832-45C1-8331-A5594DF83F2E}" dt="2023-03-30T07:41:11.949" v="0"/>
          <ac:picMkLst>
            <pc:docMk/>
            <pc:sldMk cId="674267361" sldId="270"/>
            <ac:picMk id="8" creationId="{18A16E74-0608-6A46-FC89-50B528D244FA}"/>
          </ac:picMkLst>
        </pc:picChg>
      </pc:sldChg>
    </pc:docChg>
  </pc:docChgLst>
  <pc:docChgLst>
    <pc:chgData name="Hannah Chatwin" userId="S::au711684@uni.au.dk::62f47891-2df0-464e-8db2-8e3abba1ea63" providerId="AD" clId="Web-{74504BAA-3A4B-4746-8CF3-8848D2FF2BFD}"/>
    <pc:docChg chg="addSld delSld modSld">
      <pc:chgData name="Hannah Chatwin" userId="S::au711684@uni.au.dk::62f47891-2df0-464e-8db2-8e3abba1ea63" providerId="AD" clId="Web-{74504BAA-3A4B-4746-8CF3-8848D2FF2BFD}" dt="2023-03-30T06:42:54.246" v="924" actId="20577"/>
      <pc:docMkLst>
        <pc:docMk/>
      </pc:docMkLst>
      <pc:sldChg chg="modSp">
        <pc:chgData name="Hannah Chatwin" userId="S::au711684@uni.au.dk::62f47891-2df0-464e-8db2-8e3abba1ea63" providerId="AD" clId="Web-{74504BAA-3A4B-4746-8CF3-8848D2FF2BFD}" dt="2023-03-30T06:42:54.246" v="924" actId="20577"/>
        <pc:sldMkLst>
          <pc:docMk/>
          <pc:sldMk cId="4077177447" sldId="257"/>
        </pc:sldMkLst>
        <pc:spChg chg="mod">
          <ac:chgData name="Hannah Chatwin" userId="S::au711684@uni.au.dk::62f47891-2df0-464e-8db2-8e3abba1ea63" providerId="AD" clId="Web-{74504BAA-3A4B-4746-8CF3-8848D2FF2BFD}" dt="2023-03-30T06:42:54.246" v="924" actId="20577"/>
          <ac:spMkLst>
            <pc:docMk/>
            <pc:sldMk cId="4077177447" sldId="257"/>
            <ac:spMk id="3" creationId="{7549F2D6-F7A8-B902-1FCE-1C592EBB61A3}"/>
          </ac:spMkLst>
        </pc:spChg>
      </pc:sldChg>
      <pc:sldChg chg="del">
        <pc:chgData name="Hannah Chatwin" userId="S::au711684@uni.au.dk::62f47891-2df0-464e-8db2-8e3abba1ea63" providerId="AD" clId="Web-{74504BAA-3A4B-4746-8CF3-8848D2FF2BFD}" dt="2023-03-30T06:25:28.697" v="300"/>
        <pc:sldMkLst>
          <pc:docMk/>
          <pc:sldMk cId="852759981" sldId="258"/>
        </pc:sldMkLst>
      </pc:sldChg>
      <pc:sldChg chg="modSp">
        <pc:chgData name="Hannah Chatwin" userId="S::au711684@uni.au.dk::62f47891-2df0-464e-8db2-8e3abba1ea63" providerId="AD" clId="Web-{74504BAA-3A4B-4746-8CF3-8848D2FF2BFD}" dt="2023-03-30T06:40:00.681" v="820" actId="20577"/>
        <pc:sldMkLst>
          <pc:docMk/>
          <pc:sldMk cId="840414349" sldId="259"/>
        </pc:sldMkLst>
        <pc:spChg chg="mod">
          <ac:chgData name="Hannah Chatwin" userId="S::au711684@uni.au.dk::62f47891-2df0-464e-8db2-8e3abba1ea63" providerId="AD" clId="Web-{74504BAA-3A4B-4746-8CF3-8848D2FF2BFD}" dt="2023-03-30T06:40:00.681" v="820" actId="20577"/>
          <ac:spMkLst>
            <pc:docMk/>
            <pc:sldMk cId="840414349" sldId="259"/>
            <ac:spMk id="3" creationId="{2F50C58A-F808-47A2-DF18-0716ED52DECD}"/>
          </ac:spMkLst>
        </pc:spChg>
      </pc:sldChg>
      <pc:sldChg chg="addSp delSp modSp new">
        <pc:chgData name="Hannah Chatwin" userId="S::au711684@uni.au.dk::62f47891-2df0-464e-8db2-8e3abba1ea63" providerId="AD" clId="Web-{74504BAA-3A4B-4746-8CF3-8848D2FF2BFD}" dt="2023-03-30T06:34:37.253" v="796"/>
        <pc:sldMkLst>
          <pc:docMk/>
          <pc:sldMk cId="3043391760" sldId="265"/>
        </pc:sldMkLst>
        <pc:spChg chg="mod">
          <ac:chgData name="Hannah Chatwin" userId="S::au711684@uni.au.dk::62f47891-2df0-464e-8db2-8e3abba1ea63" providerId="AD" clId="Web-{74504BAA-3A4B-4746-8CF3-8848D2FF2BFD}" dt="2023-03-30T06:23:53.242" v="255" actId="20577"/>
          <ac:spMkLst>
            <pc:docMk/>
            <pc:sldMk cId="3043391760" sldId="265"/>
            <ac:spMk id="2" creationId="{3CF310AC-141F-C779-E2AF-C83AED6780EA}"/>
          </ac:spMkLst>
        </pc:spChg>
        <pc:spChg chg="del">
          <ac:chgData name="Hannah Chatwin" userId="S::au711684@uni.au.dk::62f47891-2df0-464e-8db2-8e3abba1ea63" providerId="AD" clId="Web-{74504BAA-3A4B-4746-8CF3-8848D2FF2BFD}" dt="2023-03-30T06:21:36.615" v="1"/>
          <ac:spMkLst>
            <pc:docMk/>
            <pc:sldMk cId="3043391760" sldId="265"/>
            <ac:spMk id="3" creationId="{2E1000E3-545C-02E2-CA95-FEA25DB5777B}"/>
          </ac:spMkLst>
        </pc:spChg>
        <pc:graphicFrameChg chg="add mod ord modGraphic">
          <ac:chgData name="Hannah Chatwin" userId="S::au711684@uni.au.dk::62f47891-2df0-464e-8db2-8e3abba1ea63" providerId="AD" clId="Web-{74504BAA-3A4B-4746-8CF3-8848D2FF2BFD}" dt="2023-03-30T06:34:37.253" v="796"/>
          <ac:graphicFrameMkLst>
            <pc:docMk/>
            <pc:sldMk cId="3043391760" sldId="265"/>
            <ac:graphicFrameMk id="6" creationId="{6FE0FBDD-7EB6-82E4-F422-42B41BB14FAB}"/>
          </ac:graphicFrameMkLst>
        </pc:graphicFrameChg>
      </pc:sldChg>
    </pc:docChg>
  </pc:docChgLst>
  <pc:docChgLst>
    <pc:chgData name="Hannah Chatwin" userId="S::au711684@uni.au.dk::62f47891-2df0-464e-8db2-8e3abba1ea63" providerId="AD" clId="Web-{1E422316-28FD-4CF8-9F88-09C90E46F8C3}"/>
    <pc:docChg chg="modSld">
      <pc:chgData name="Hannah Chatwin" userId="S::au711684@uni.au.dk::62f47891-2df0-464e-8db2-8e3abba1ea63" providerId="AD" clId="Web-{1E422316-28FD-4CF8-9F88-09C90E46F8C3}" dt="2023-03-29T07:05:44.142" v="9" actId="20577"/>
      <pc:docMkLst>
        <pc:docMk/>
      </pc:docMkLst>
      <pc:sldChg chg="modSp">
        <pc:chgData name="Hannah Chatwin" userId="S::au711684@uni.au.dk::62f47891-2df0-464e-8db2-8e3abba1ea63" providerId="AD" clId="Web-{1E422316-28FD-4CF8-9F88-09C90E46F8C3}" dt="2023-03-29T07:05:44.142" v="9" actId="20577"/>
        <pc:sldMkLst>
          <pc:docMk/>
          <pc:sldMk cId="852759981" sldId="258"/>
        </pc:sldMkLst>
        <pc:spChg chg="mod">
          <ac:chgData name="Hannah Chatwin" userId="S::au711684@uni.au.dk::62f47891-2df0-464e-8db2-8e3abba1ea63" providerId="AD" clId="Web-{1E422316-28FD-4CF8-9F88-09C90E46F8C3}" dt="2023-03-29T07:05:44.142" v="9" actId="20577"/>
          <ac:spMkLst>
            <pc:docMk/>
            <pc:sldMk cId="852759981" sldId="258"/>
            <ac:spMk id="3" creationId="{F7BAB98F-9B11-61EB-E886-92C0CEF2DE72}"/>
          </ac:spMkLst>
        </pc:spChg>
      </pc:sldChg>
    </pc:docChg>
  </pc:docChgLst>
  <pc:docChgLst>
    <pc:chgData name="Hannah Chatwin" userId="S::au711684@uni.au.dk::62f47891-2df0-464e-8db2-8e3abba1ea63" providerId="AD" clId="Web-{B4812013-531F-4E0C-BFA9-F188A621EA14}"/>
    <pc:docChg chg="modSld">
      <pc:chgData name="Hannah Chatwin" userId="S::au711684@uni.au.dk::62f47891-2df0-464e-8db2-8e3abba1ea63" providerId="AD" clId="Web-{B4812013-531F-4E0C-BFA9-F188A621EA14}" dt="2023-03-30T06:46:34.156" v="12"/>
      <pc:docMkLst>
        <pc:docMk/>
      </pc:docMkLst>
      <pc:sldChg chg="modSp">
        <pc:chgData name="Hannah Chatwin" userId="S::au711684@uni.au.dk::62f47891-2df0-464e-8db2-8e3abba1ea63" providerId="AD" clId="Web-{B4812013-531F-4E0C-BFA9-F188A621EA14}" dt="2023-03-30T06:45:45.561" v="1" actId="20577"/>
        <pc:sldMkLst>
          <pc:docMk/>
          <pc:sldMk cId="3977048896" sldId="256"/>
        </pc:sldMkLst>
        <pc:spChg chg="mod">
          <ac:chgData name="Hannah Chatwin" userId="S::au711684@uni.au.dk::62f47891-2df0-464e-8db2-8e3abba1ea63" providerId="AD" clId="Web-{B4812013-531F-4E0C-BFA9-F188A621EA14}" dt="2023-03-30T06:45:45.561" v="1" actId="20577"/>
          <ac:spMkLst>
            <pc:docMk/>
            <pc:sldMk cId="3977048896" sldId="256"/>
            <ac:spMk id="3" creationId="{B6431298-4855-26CA-ACFD-EE484B8C7237}"/>
          </ac:spMkLst>
        </pc:spChg>
      </pc:sldChg>
      <pc:sldChg chg="modSp">
        <pc:chgData name="Hannah Chatwin" userId="S::au711684@uni.au.dk::62f47891-2df0-464e-8db2-8e3abba1ea63" providerId="AD" clId="Web-{B4812013-531F-4E0C-BFA9-F188A621EA14}" dt="2023-03-30T06:46:22.500" v="10" actId="20577"/>
        <pc:sldMkLst>
          <pc:docMk/>
          <pc:sldMk cId="4077177447" sldId="257"/>
        </pc:sldMkLst>
        <pc:spChg chg="mod">
          <ac:chgData name="Hannah Chatwin" userId="S::au711684@uni.au.dk::62f47891-2df0-464e-8db2-8e3abba1ea63" providerId="AD" clId="Web-{B4812013-531F-4E0C-BFA9-F188A621EA14}" dt="2023-03-30T06:46:22.500" v="10" actId="20577"/>
          <ac:spMkLst>
            <pc:docMk/>
            <pc:sldMk cId="4077177447" sldId="257"/>
            <ac:spMk id="2" creationId="{4932F630-99FC-ADC7-F83F-69E06254F236}"/>
          </ac:spMkLst>
        </pc:spChg>
        <pc:spChg chg="mod">
          <ac:chgData name="Hannah Chatwin" userId="S::au711684@uni.au.dk::62f47891-2df0-464e-8db2-8e3abba1ea63" providerId="AD" clId="Web-{B4812013-531F-4E0C-BFA9-F188A621EA14}" dt="2023-03-30T06:46:20.937" v="9" actId="20577"/>
          <ac:spMkLst>
            <pc:docMk/>
            <pc:sldMk cId="4077177447" sldId="257"/>
            <ac:spMk id="3" creationId="{7549F2D6-F7A8-B902-1FCE-1C592EBB61A3}"/>
          </ac:spMkLst>
        </pc:spChg>
      </pc:sldChg>
      <pc:sldChg chg="modSp">
        <pc:chgData name="Hannah Chatwin" userId="S::au711684@uni.au.dk::62f47891-2df0-464e-8db2-8e3abba1ea63" providerId="AD" clId="Web-{B4812013-531F-4E0C-BFA9-F188A621EA14}" dt="2023-03-30T06:46:34.156" v="12"/>
        <pc:sldMkLst>
          <pc:docMk/>
          <pc:sldMk cId="3043391760" sldId="265"/>
        </pc:sldMkLst>
        <pc:graphicFrameChg chg="mod modGraphic">
          <ac:chgData name="Hannah Chatwin" userId="S::au711684@uni.au.dk::62f47891-2df0-464e-8db2-8e3abba1ea63" providerId="AD" clId="Web-{B4812013-531F-4E0C-BFA9-F188A621EA14}" dt="2023-03-30T06:46:34.156" v="12"/>
          <ac:graphicFrameMkLst>
            <pc:docMk/>
            <pc:sldMk cId="3043391760" sldId="265"/>
            <ac:graphicFrameMk id="6" creationId="{6FE0FBDD-7EB6-82E4-F422-42B41BB14FAB}"/>
          </ac:graphicFrameMkLst>
        </pc:graphicFrameChg>
      </pc:sldChg>
    </pc:docChg>
  </pc:docChgLst>
  <pc:docChgLst>
    <pc:chgData name="Hannah Chatwin" userId="S::au711684@uni.au.dk::62f47891-2df0-464e-8db2-8e3abba1ea63" providerId="AD" clId="Web-{6AD05F75-A0CB-4573-AD50-F4DBC2780F97}"/>
    <pc:docChg chg="addSld modSld">
      <pc:chgData name="Hannah Chatwin" userId="S::au711684@uni.au.dk::62f47891-2df0-464e-8db2-8e3abba1ea63" providerId="AD" clId="Web-{6AD05F75-A0CB-4573-AD50-F4DBC2780F97}" dt="2023-06-20T13:57:20.635" v="1035" actId="20577"/>
      <pc:docMkLst>
        <pc:docMk/>
      </pc:docMkLst>
      <pc:sldChg chg="modSp modNotes">
        <pc:chgData name="Hannah Chatwin" userId="S::au711684@uni.au.dk::62f47891-2df0-464e-8db2-8e3abba1ea63" providerId="AD" clId="Web-{6AD05F75-A0CB-4573-AD50-F4DBC2780F97}" dt="2023-06-20T13:52:55.318" v="854" actId="20577"/>
        <pc:sldMkLst>
          <pc:docMk/>
          <pc:sldMk cId="1179613800" sldId="272"/>
        </pc:sldMkLst>
        <pc:spChg chg="mod">
          <ac:chgData name="Hannah Chatwin" userId="S::au711684@uni.au.dk::62f47891-2df0-464e-8db2-8e3abba1ea63" providerId="AD" clId="Web-{6AD05F75-A0CB-4573-AD50-F4DBC2780F97}" dt="2023-06-20T13:52:55.318" v="854" actId="20577"/>
          <ac:spMkLst>
            <pc:docMk/>
            <pc:sldMk cId="1179613800" sldId="272"/>
            <ac:spMk id="3" creationId="{3C3951DD-65A6-5B2D-252B-286133CFA02E}"/>
          </ac:spMkLst>
        </pc:spChg>
      </pc:sldChg>
      <pc:sldChg chg="modSp modNotes">
        <pc:chgData name="Hannah Chatwin" userId="S::au711684@uni.au.dk::62f47891-2df0-464e-8db2-8e3abba1ea63" providerId="AD" clId="Web-{6AD05F75-A0CB-4573-AD50-F4DBC2780F97}" dt="2023-06-20T13:45:24.404" v="506"/>
        <pc:sldMkLst>
          <pc:docMk/>
          <pc:sldMk cId="3531908483" sldId="274"/>
        </pc:sldMkLst>
        <pc:spChg chg="mod">
          <ac:chgData name="Hannah Chatwin" userId="S::au711684@uni.au.dk::62f47891-2df0-464e-8db2-8e3abba1ea63" providerId="AD" clId="Web-{6AD05F75-A0CB-4573-AD50-F4DBC2780F97}" dt="2023-06-20T13:43:57.214" v="299" actId="20577"/>
          <ac:spMkLst>
            <pc:docMk/>
            <pc:sldMk cId="3531908483" sldId="274"/>
            <ac:spMk id="3" creationId="{741065B4-F32F-7755-6981-3E930DDABD43}"/>
          </ac:spMkLst>
        </pc:spChg>
      </pc:sldChg>
      <pc:sldChg chg="modSp modNotes">
        <pc:chgData name="Hannah Chatwin" userId="S::au711684@uni.au.dk::62f47891-2df0-464e-8db2-8e3abba1ea63" providerId="AD" clId="Web-{6AD05F75-A0CB-4573-AD50-F4DBC2780F97}" dt="2023-06-20T13:52:42.130" v="845" actId="20577"/>
        <pc:sldMkLst>
          <pc:docMk/>
          <pc:sldMk cId="1364030304" sldId="277"/>
        </pc:sldMkLst>
        <pc:spChg chg="mod">
          <ac:chgData name="Hannah Chatwin" userId="S::au711684@uni.au.dk::62f47891-2df0-464e-8db2-8e3abba1ea63" providerId="AD" clId="Web-{6AD05F75-A0CB-4573-AD50-F4DBC2780F97}" dt="2023-06-20T13:41:51.228" v="243" actId="20577"/>
          <ac:spMkLst>
            <pc:docMk/>
            <pc:sldMk cId="1364030304" sldId="277"/>
            <ac:spMk id="2" creationId="{3365A087-C39E-CC19-9BA0-86EB631B0141}"/>
          </ac:spMkLst>
        </pc:spChg>
        <pc:spChg chg="mod">
          <ac:chgData name="Hannah Chatwin" userId="S::au711684@uni.au.dk::62f47891-2df0-464e-8db2-8e3abba1ea63" providerId="AD" clId="Web-{6AD05F75-A0CB-4573-AD50-F4DBC2780F97}" dt="2023-06-20T13:52:42.130" v="845" actId="20577"/>
          <ac:spMkLst>
            <pc:docMk/>
            <pc:sldMk cId="1364030304" sldId="277"/>
            <ac:spMk id="3" creationId="{136E0E9A-6F5C-3E9E-A0A7-80431D85177D}"/>
          </ac:spMkLst>
        </pc:spChg>
      </pc:sldChg>
      <pc:sldChg chg="modNotes">
        <pc:chgData name="Hannah Chatwin" userId="S::au711684@uni.au.dk::62f47891-2df0-464e-8db2-8e3abba1ea63" providerId="AD" clId="Web-{6AD05F75-A0CB-4573-AD50-F4DBC2780F97}" dt="2023-06-20T13:24:02.802" v="141"/>
        <pc:sldMkLst>
          <pc:docMk/>
          <pc:sldMk cId="2129161538" sldId="279"/>
        </pc:sldMkLst>
      </pc:sldChg>
      <pc:sldChg chg="modSp">
        <pc:chgData name="Hannah Chatwin" userId="S::au711684@uni.au.dk::62f47891-2df0-464e-8db2-8e3abba1ea63" providerId="AD" clId="Web-{6AD05F75-A0CB-4573-AD50-F4DBC2780F97}" dt="2023-06-20T13:41:29.352" v="241" actId="20577"/>
        <pc:sldMkLst>
          <pc:docMk/>
          <pc:sldMk cId="2285511719" sldId="292"/>
        </pc:sldMkLst>
        <pc:spChg chg="mod">
          <ac:chgData name="Hannah Chatwin" userId="S::au711684@uni.au.dk::62f47891-2df0-464e-8db2-8e3abba1ea63" providerId="AD" clId="Web-{6AD05F75-A0CB-4573-AD50-F4DBC2780F97}" dt="2023-06-20T13:41:29.352" v="241" actId="20577"/>
          <ac:spMkLst>
            <pc:docMk/>
            <pc:sldMk cId="2285511719" sldId="292"/>
            <ac:spMk id="3" creationId="{11E9ED43-1AEF-80B9-E9B0-2EB695DD9D65}"/>
          </ac:spMkLst>
        </pc:spChg>
      </pc:sldChg>
      <pc:sldChg chg="modSp new">
        <pc:chgData name="Hannah Chatwin" userId="S::au711684@uni.au.dk::62f47891-2df0-464e-8db2-8e3abba1ea63" providerId="AD" clId="Web-{6AD05F75-A0CB-4573-AD50-F4DBC2780F97}" dt="2023-06-20T13:57:20.635" v="1035" actId="20577"/>
        <pc:sldMkLst>
          <pc:docMk/>
          <pc:sldMk cId="4171790455" sldId="296"/>
        </pc:sldMkLst>
        <pc:spChg chg="mod">
          <ac:chgData name="Hannah Chatwin" userId="S::au711684@uni.au.dk::62f47891-2df0-464e-8db2-8e3abba1ea63" providerId="AD" clId="Web-{6AD05F75-A0CB-4573-AD50-F4DBC2780F97}" dt="2023-06-20T13:52:52.177" v="852" actId="20577"/>
          <ac:spMkLst>
            <pc:docMk/>
            <pc:sldMk cId="4171790455" sldId="296"/>
            <ac:spMk id="2" creationId="{24C4B294-723A-43F9-2377-6CD3F432A91A}"/>
          </ac:spMkLst>
        </pc:spChg>
        <pc:spChg chg="mod">
          <ac:chgData name="Hannah Chatwin" userId="S::au711684@uni.au.dk::62f47891-2df0-464e-8db2-8e3abba1ea63" providerId="AD" clId="Web-{6AD05F75-A0CB-4573-AD50-F4DBC2780F97}" dt="2023-06-20T13:57:20.635" v="1035" actId="20577"/>
          <ac:spMkLst>
            <pc:docMk/>
            <pc:sldMk cId="4171790455" sldId="296"/>
            <ac:spMk id="3" creationId="{2E604BD7-6805-A2E3-6958-E6D53E88EA24}"/>
          </ac:spMkLst>
        </pc:spChg>
      </pc:sldChg>
    </pc:docChg>
  </pc:docChgLst>
  <pc:docChgLst>
    <pc:chgData name="Jessica Rose Mundy" userId="S::au730980@uni.au.dk::47a4432f-3287-4610-8c9a-e653a97aba7e" providerId="AD" clId="Web-{F2795D0F-CCAE-49AC-997A-FEAB034FF8A1}"/>
    <pc:docChg chg="addSld modSld sldOrd">
      <pc:chgData name="Jessica Rose Mundy" userId="S::au730980@uni.au.dk::47a4432f-3287-4610-8c9a-e653a97aba7e" providerId="AD" clId="Web-{F2795D0F-CCAE-49AC-997A-FEAB034FF8A1}" dt="2023-06-20T13:58:04.306" v="36" actId="1076"/>
      <pc:docMkLst>
        <pc:docMk/>
      </pc:docMkLst>
      <pc:sldChg chg="modSp">
        <pc:chgData name="Jessica Rose Mundy" userId="S::au730980@uni.au.dk::47a4432f-3287-4610-8c9a-e653a97aba7e" providerId="AD" clId="Web-{F2795D0F-CCAE-49AC-997A-FEAB034FF8A1}" dt="2023-06-20T13:57:11.615" v="31" actId="20577"/>
        <pc:sldMkLst>
          <pc:docMk/>
          <pc:sldMk cId="1667407127" sldId="282"/>
        </pc:sldMkLst>
        <pc:spChg chg="mod">
          <ac:chgData name="Jessica Rose Mundy" userId="S::au730980@uni.au.dk::47a4432f-3287-4610-8c9a-e653a97aba7e" providerId="AD" clId="Web-{F2795D0F-CCAE-49AC-997A-FEAB034FF8A1}" dt="2023-06-20T13:57:11.615" v="31" actId="20577"/>
          <ac:spMkLst>
            <pc:docMk/>
            <pc:sldMk cId="1667407127" sldId="282"/>
            <ac:spMk id="2" creationId="{A7B40BE7-2C94-DC42-86BE-1A7DEA1D5608}"/>
          </ac:spMkLst>
        </pc:spChg>
      </pc:sldChg>
      <pc:sldChg chg="ord">
        <pc:chgData name="Jessica Rose Mundy" userId="S::au730980@uni.au.dk::47a4432f-3287-4610-8c9a-e653a97aba7e" providerId="AD" clId="Web-{F2795D0F-CCAE-49AC-997A-FEAB034FF8A1}" dt="2023-06-20T13:52:43.720" v="2"/>
        <pc:sldMkLst>
          <pc:docMk/>
          <pc:sldMk cId="855097713" sldId="283"/>
        </pc:sldMkLst>
      </pc:sldChg>
      <pc:sldChg chg="modSp">
        <pc:chgData name="Jessica Rose Mundy" userId="S::au730980@uni.au.dk::47a4432f-3287-4610-8c9a-e653a97aba7e" providerId="AD" clId="Web-{F2795D0F-CCAE-49AC-997A-FEAB034FF8A1}" dt="2023-06-20T13:52:01.201" v="1" actId="20577"/>
        <pc:sldMkLst>
          <pc:docMk/>
          <pc:sldMk cId="2565416876" sldId="287"/>
        </pc:sldMkLst>
        <pc:spChg chg="mod">
          <ac:chgData name="Jessica Rose Mundy" userId="S::au730980@uni.au.dk::47a4432f-3287-4610-8c9a-e653a97aba7e" providerId="AD" clId="Web-{F2795D0F-CCAE-49AC-997A-FEAB034FF8A1}" dt="2023-06-20T13:52:01.201" v="1" actId="20577"/>
          <ac:spMkLst>
            <pc:docMk/>
            <pc:sldMk cId="2565416876" sldId="287"/>
            <ac:spMk id="4" creationId="{CF8B903C-92D9-11B4-43BE-3E3776634810}"/>
          </ac:spMkLst>
        </pc:spChg>
      </pc:sldChg>
      <pc:sldChg chg="addSp delSp modSp new">
        <pc:chgData name="Jessica Rose Mundy" userId="S::au730980@uni.au.dk::47a4432f-3287-4610-8c9a-e653a97aba7e" providerId="AD" clId="Web-{F2795D0F-CCAE-49AC-997A-FEAB034FF8A1}" dt="2023-06-20T13:57:08.490" v="29" actId="20577"/>
        <pc:sldMkLst>
          <pc:docMk/>
          <pc:sldMk cId="3474370248" sldId="297"/>
        </pc:sldMkLst>
        <pc:spChg chg="mod">
          <ac:chgData name="Jessica Rose Mundy" userId="S::au730980@uni.au.dk::47a4432f-3287-4610-8c9a-e653a97aba7e" providerId="AD" clId="Web-{F2795D0F-CCAE-49AC-997A-FEAB034FF8A1}" dt="2023-06-20T13:57:08.490" v="29" actId="20577"/>
          <ac:spMkLst>
            <pc:docMk/>
            <pc:sldMk cId="3474370248" sldId="297"/>
            <ac:spMk id="2" creationId="{51EC5951-3F11-A64F-AF1E-3ECD90886568}"/>
          </ac:spMkLst>
        </pc:spChg>
        <pc:spChg chg="del">
          <ac:chgData name="Jessica Rose Mundy" userId="S::au730980@uni.au.dk::47a4432f-3287-4610-8c9a-e653a97aba7e" providerId="AD" clId="Web-{F2795D0F-CCAE-49AC-997A-FEAB034FF8A1}" dt="2023-06-20T13:53:55.929" v="21"/>
          <ac:spMkLst>
            <pc:docMk/>
            <pc:sldMk cId="3474370248" sldId="297"/>
            <ac:spMk id="3" creationId="{196398F2-42FC-39F6-CEA8-576A5B017505}"/>
          </ac:spMkLst>
        </pc:spChg>
        <pc:picChg chg="add mod ord modCrop">
          <ac:chgData name="Jessica Rose Mundy" userId="S::au730980@uni.au.dk::47a4432f-3287-4610-8c9a-e653a97aba7e" providerId="AD" clId="Web-{F2795D0F-CCAE-49AC-997A-FEAB034FF8A1}" dt="2023-06-20T13:54:35.807" v="27" actId="1076"/>
          <ac:picMkLst>
            <pc:docMk/>
            <pc:sldMk cId="3474370248" sldId="297"/>
            <ac:picMk id="6" creationId="{71A6E8C3-19EF-FE33-2B54-A8B0655232C8}"/>
          </ac:picMkLst>
        </pc:picChg>
      </pc:sldChg>
      <pc:sldChg chg="addSp modSp add replId">
        <pc:chgData name="Jessica Rose Mundy" userId="S::au730980@uni.au.dk::47a4432f-3287-4610-8c9a-e653a97aba7e" providerId="AD" clId="Web-{F2795D0F-CCAE-49AC-997A-FEAB034FF8A1}" dt="2023-06-20T13:58:04.306" v="36" actId="1076"/>
        <pc:sldMkLst>
          <pc:docMk/>
          <pc:sldMk cId="1238477741" sldId="298"/>
        </pc:sldMkLst>
        <pc:spChg chg="add mod">
          <ac:chgData name="Jessica Rose Mundy" userId="S::au730980@uni.au.dk::47a4432f-3287-4610-8c9a-e653a97aba7e" providerId="AD" clId="Web-{F2795D0F-CCAE-49AC-997A-FEAB034FF8A1}" dt="2023-06-20T13:58:04.306" v="36" actId="1076"/>
          <ac:spMkLst>
            <pc:docMk/>
            <pc:sldMk cId="1238477741" sldId="298"/>
            <ac:spMk id="3" creationId="{E7774C87-AA09-5710-8791-1C80FFB4E1A4}"/>
          </ac:spMkLst>
        </pc:spChg>
      </pc:sldChg>
    </pc:docChg>
  </pc:docChgLst>
  <pc:docChgLst>
    <pc:chgData name="Jessica Rose Mundy" userId="S::au730980@uni.au.dk::47a4432f-3287-4610-8c9a-e653a97aba7e" providerId="AD" clId="Web-{7F813942-59E6-4155-BB7D-A270AC156892}"/>
    <pc:docChg chg="addSld modSld">
      <pc:chgData name="Jessica Rose Mundy" userId="S::au730980@uni.au.dk::47a4432f-3287-4610-8c9a-e653a97aba7e" providerId="AD" clId="Web-{7F813942-59E6-4155-BB7D-A270AC156892}" dt="2023-03-30T09:35:35.764" v="188" actId="20577"/>
      <pc:docMkLst>
        <pc:docMk/>
      </pc:docMkLst>
      <pc:sldChg chg="modSp">
        <pc:chgData name="Jessica Rose Mundy" userId="S::au730980@uni.au.dk::47a4432f-3287-4610-8c9a-e653a97aba7e" providerId="AD" clId="Web-{7F813942-59E6-4155-BB7D-A270AC156892}" dt="2023-03-30T09:32:47.559" v="145" actId="20577"/>
        <pc:sldMkLst>
          <pc:docMk/>
          <pc:sldMk cId="3977048896" sldId="256"/>
        </pc:sldMkLst>
        <pc:spChg chg="mod">
          <ac:chgData name="Jessica Rose Mundy" userId="S::au730980@uni.au.dk::47a4432f-3287-4610-8c9a-e653a97aba7e" providerId="AD" clId="Web-{7F813942-59E6-4155-BB7D-A270AC156892}" dt="2023-03-30T09:32:13.418" v="100" actId="20577"/>
          <ac:spMkLst>
            <pc:docMk/>
            <pc:sldMk cId="3977048896" sldId="256"/>
            <ac:spMk id="2" creationId="{1F75E6F7-6473-F019-C494-46DD3861A8C6}"/>
          </ac:spMkLst>
        </pc:spChg>
        <pc:spChg chg="mod">
          <ac:chgData name="Jessica Rose Mundy" userId="S::au730980@uni.au.dk::47a4432f-3287-4610-8c9a-e653a97aba7e" providerId="AD" clId="Web-{7F813942-59E6-4155-BB7D-A270AC156892}" dt="2023-03-30T09:32:47.559" v="145" actId="20577"/>
          <ac:spMkLst>
            <pc:docMk/>
            <pc:sldMk cId="3977048896" sldId="256"/>
            <ac:spMk id="3" creationId="{B6431298-4855-26CA-ACFD-EE484B8C7237}"/>
          </ac:spMkLst>
        </pc:spChg>
      </pc:sldChg>
      <pc:sldChg chg="modSp">
        <pc:chgData name="Jessica Rose Mundy" userId="S::au730980@uni.au.dk::47a4432f-3287-4610-8c9a-e653a97aba7e" providerId="AD" clId="Web-{7F813942-59E6-4155-BB7D-A270AC156892}" dt="2023-03-30T09:32:07.840" v="99" actId="20577"/>
        <pc:sldMkLst>
          <pc:docMk/>
          <pc:sldMk cId="4077177447" sldId="257"/>
        </pc:sldMkLst>
        <pc:spChg chg="mod">
          <ac:chgData name="Jessica Rose Mundy" userId="S::au730980@uni.au.dk::47a4432f-3287-4610-8c9a-e653a97aba7e" providerId="AD" clId="Web-{7F813942-59E6-4155-BB7D-A270AC156892}" dt="2023-03-30T09:32:07.840" v="99" actId="20577"/>
          <ac:spMkLst>
            <pc:docMk/>
            <pc:sldMk cId="4077177447" sldId="257"/>
            <ac:spMk id="2" creationId="{4932F630-99FC-ADC7-F83F-69E06254F236}"/>
          </ac:spMkLst>
        </pc:spChg>
        <pc:spChg chg="mod">
          <ac:chgData name="Jessica Rose Mundy" userId="S::au730980@uni.au.dk::47a4432f-3287-4610-8c9a-e653a97aba7e" providerId="AD" clId="Web-{7F813942-59E6-4155-BB7D-A270AC156892}" dt="2023-03-30T09:31:53.918" v="86" actId="20577"/>
          <ac:spMkLst>
            <pc:docMk/>
            <pc:sldMk cId="4077177447" sldId="257"/>
            <ac:spMk id="3" creationId="{7549F2D6-F7A8-B902-1FCE-1C592EBB61A3}"/>
          </ac:spMkLst>
        </pc:spChg>
      </pc:sldChg>
      <pc:sldChg chg="modSp">
        <pc:chgData name="Jessica Rose Mundy" userId="S::au730980@uni.au.dk::47a4432f-3287-4610-8c9a-e653a97aba7e" providerId="AD" clId="Web-{7F813942-59E6-4155-BB7D-A270AC156892}" dt="2023-03-30T09:33:43.419" v="154" actId="20577"/>
        <pc:sldMkLst>
          <pc:docMk/>
          <pc:sldMk cId="643360037" sldId="267"/>
        </pc:sldMkLst>
        <pc:spChg chg="mod">
          <ac:chgData name="Jessica Rose Mundy" userId="S::au730980@uni.au.dk::47a4432f-3287-4610-8c9a-e653a97aba7e" providerId="AD" clId="Web-{7F813942-59E6-4155-BB7D-A270AC156892}" dt="2023-03-30T09:33:43.419" v="154" actId="20577"/>
          <ac:spMkLst>
            <pc:docMk/>
            <pc:sldMk cId="643360037" sldId="267"/>
            <ac:spMk id="3" creationId="{2FAD823D-C92E-21EB-542F-67D546F596CA}"/>
          </ac:spMkLst>
        </pc:spChg>
      </pc:sldChg>
      <pc:sldChg chg="modSp">
        <pc:chgData name="Jessica Rose Mundy" userId="S::au730980@uni.au.dk::47a4432f-3287-4610-8c9a-e653a97aba7e" providerId="AD" clId="Web-{7F813942-59E6-4155-BB7D-A270AC156892}" dt="2023-03-30T09:34:41.826" v="177" actId="20577"/>
        <pc:sldMkLst>
          <pc:docMk/>
          <pc:sldMk cId="800723873" sldId="268"/>
        </pc:sldMkLst>
        <pc:spChg chg="mod">
          <ac:chgData name="Jessica Rose Mundy" userId="S::au730980@uni.au.dk::47a4432f-3287-4610-8c9a-e653a97aba7e" providerId="AD" clId="Web-{7F813942-59E6-4155-BB7D-A270AC156892}" dt="2023-03-30T09:34:41.826" v="177" actId="20577"/>
          <ac:spMkLst>
            <pc:docMk/>
            <pc:sldMk cId="800723873" sldId="268"/>
            <ac:spMk id="3" creationId="{2FAD823D-C92E-21EB-542F-67D546F596CA}"/>
          </ac:spMkLst>
        </pc:spChg>
      </pc:sldChg>
      <pc:sldChg chg="modSp">
        <pc:chgData name="Jessica Rose Mundy" userId="S::au730980@uni.au.dk::47a4432f-3287-4610-8c9a-e653a97aba7e" providerId="AD" clId="Web-{7F813942-59E6-4155-BB7D-A270AC156892}" dt="2023-03-30T09:35:35.764" v="188" actId="20577"/>
        <pc:sldMkLst>
          <pc:docMk/>
          <pc:sldMk cId="1236639740" sldId="273"/>
        </pc:sldMkLst>
        <pc:spChg chg="mod">
          <ac:chgData name="Jessica Rose Mundy" userId="S::au730980@uni.au.dk::47a4432f-3287-4610-8c9a-e653a97aba7e" providerId="AD" clId="Web-{7F813942-59E6-4155-BB7D-A270AC156892}" dt="2023-03-30T09:35:35.764" v="188" actId="20577"/>
          <ac:spMkLst>
            <pc:docMk/>
            <pc:sldMk cId="1236639740" sldId="273"/>
            <ac:spMk id="3" creationId="{5A3A758C-B121-87AD-DE0B-3ABD48BA05D8}"/>
          </ac:spMkLst>
        </pc:spChg>
      </pc:sldChg>
      <pc:sldChg chg="modSp add replId">
        <pc:chgData name="Jessica Rose Mundy" userId="S::au730980@uni.au.dk::47a4432f-3287-4610-8c9a-e653a97aba7e" providerId="AD" clId="Web-{7F813942-59E6-4155-BB7D-A270AC156892}" dt="2023-03-30T09:34:55.076" v="180" actId="20577"/>
        <pc:sldMkLst>
          <pc:docMk/>
          <pc:sldMk cId="3667883799" sldId="275"/>
        </pc:sldMkLst>
        <pc:spChg chg="mod">
          <ac:chgData name="Jessica Rose Mundy" userId="S::au730980@uni.au.dk::47a4432f-3287-4610-8c9a-e653a97aba7e" providerId="AD" clId="Web-{7F813942-59E6-4155-BB7D-A270AC156892}" dt="2023-03-30T09:34:55.076" v="180" actId="20577"/>
          <ac:spMkLst>
            <pc:docMk/>
            <pc:sldMk cId="3667883799" sldId="275"/>
            <ac:spMk id="3" creationId="{2FAD823D-C92E-21EB-542F-67D546F596CA}"/>
          </ac:spMkLst>
        </pc:spChg>
      </pc:sldChg>
    </pc:docChg>
  </pc:docChgLst>
  <pc:docChgLst>
    <pc:chgData name="Hannah Chatwin" userId="S::au711684@uni.au.dk::62f47891-2df0-464e-8db2-8e3abba1ea63" providerId="AD" clId="Web-{5655EC61-45D4-45BD-9078-768674013526}"/>
    <pc:docChg chg="modSld">
      <pc:chgData name="Hannah Chatwin" userId="S::au711684@uni.au.dk::62f47891-2df0-464e-8db2-8e3abba1ea63" providerId="AD" clId="Web-{5655EC61-45D4-45BD-9078-768674013526}" dt="2023-06-22T07:03:54.780" v="120"/>
      <pc:docMkLst>
        <pc:docMk/>
      </pc:docMkLst>
      <pc:sldChg chg="modNotes">
        <pc:chgData name="Hannah Chatwin" userId="S::au711684@uni.au.dk::62f47891-2df0-464e-8db2-8e3abba1ea63" providerId="AD" clId="Web-{5655EC61-45D4-45BD-9078-768674013526}" dt="2023-06-22T07:03:54.780" v="120"/>
        <pc:sldMkLst>
          <pc:docMk/>
          <pc:sldMk cId="1179613800" sldId="272"/>
        </pc:sldMkLst>
      </pc:sldChg>
      <pc:sldChg chg="modNotes">
        <pc:chgData name="Hannah Chatwin" userId="S::au711684@uni.au.dk::62f47891-2df0-464e-8db2-8e3abba1ea63" providerId="AD" clId="Web-{5655EC61-45D4-45BD-9078-768674013526}" dt="2023-06-22T07:00:51.572" v="10"/>
        <pc:sldMkLst>
          <pc:docMk/>
          <pc:sldMk cId="3218549425" sldId="293"/>
        </pc:sldMkLst>
      </pc:sldChg>
    </pc:docChg>
  </pc:docChgLst>
  <pc:docChgLst>
    <pc:chgData name="Alisha Silvia Mercedes Hall" userId="S::au734169@uni.au.dk::2d05916f-0a65-40fb-890b-3da59756b658" providerId="AD" clId="Web-{92BE922A-E19B-428B-BF61-0CF0B0494273}"/>
    <pc:docChg chg="addSld delSld modSld addMainMaster delMainMaster">
      <pc:chgData name="Alisha Silvia Mercedes Hall" userId="S::au734169@uni.au.dk::2d05916f-0a65-40fb-890b-3da59756b658" providerId="AD" clId="Web-{92BE922A-E19B-428B-BF61-0CF0B0494273}" dt="2023-03-29T09:17:11.481" v="30" actId="20577"/>
      <pc:docMkLst>
        <pc:docMk/>
      </pc:docMkLst>
      <pc:sldChg chg="modSp mod modClrScheme chgLayout">
        <pc:chgData name="Alisha Silvia Mercedes Hall" userId="S::au734169@uni.au.dk::2d05916f-0a65-40fb-890b-3da59756b658" providerId="AD" clId="Web-{92BE922A-E19B-428B-BF61-0CF0B0494273}" dt="2023-03-29T09:15:34.574" v="29"/>
        <pc:sldMkLst>
          <pc:docMk/>
          <pc:sldMk cId="3977048896" sldId="256"/>
        </pc:sldMkLst>
        <pc:spChg chg="mod ord">
          <ac:chgData name="Alisha Silvia Mercedes Hall" userId="S::au734169@uni.au.dk::2d05916f-0a65-40fb-890b-3da59756b658" providerId="AD" clId="Web-{92BE922A-E19B-428B-BF61-0CF0B0494273}" dt="2023-03-29T09:15:34.574" v="29"/>
          <ac:spMkLst>
            <pc:docMk/>
            <pc:sldMk cId="3977048896" sldId="256"/>
            <ac:spMk id="2" creationId="{1F75E6F7-6473-F019-C494-46DD3861A8C6}"/>
          </ac:spMkLst>
        </pc:spChg>
        <pc:spChg chg="mod ord">
          <ac:chgData name="Alisha Silvia Mercedes Hall" userId="S::au734169@uni.au.dk::2d05916f-0a65-40fb-890b-3da59756b658" providerId="AD" clId="Web-{92BE922A-E19B-428B-BF61-0CF0B0494273}" dt="2023-03-29T09:15:34.574" v="29"/>
          <ac:spMkLst>
            <pc:docMk/>
            <pc:sldMk cId="3977048896" sldId="256"/>
            <ac:spMk id="3" creationId="{B6431298-4855-26CA-ACFD-EE484B8C7237}"/>
          </ac:spMkLst>
        </pc:spChg>
      </pc:sldChg>
      <pc:sldChg chg="modSp mod modClrScheme chgLayout">
        <pc:chgData name="Alisha Silvia Mercedes Hall" userId="S::au734169@uni.au.dk::2d05916f-0a65-40fb-890b-3da59756b658" providerId="AD" clId="Web-{92BE922A-E19B-428B-BF61-0CF0B0494273}" dt="2023-03-29T09:15:34.574" v="29"/>
        <pc:sldMkLst>
          <pc:docMk/>
          <pc:sldMk cId="4077177447" sldId="257"/>
        </pc:sldMkLst>
        <pc:spChg chg="mod ord">
          <ac:chgData name="Alisha Silvia Mercedes Hall" userId="S::au734169@uni.au.dk::2d05916f-0a65-40fb-890b-3da59756b658" providerId="AD" clId="Web-{92BE922A-E19B-428B-BF61-0CF0B0494273}" dt="2023-03-29T09:15:34.574" v="29"/>
          <ac:spMkLst>
            <pc:docMk/>
            <pc:sldMk cId="4077177447" sldId="257"/>
            <ac:spMk id="2" creationId="{4932F630-99FC-ADC7-F83F-69E06254F236}"/>
          </ac:spMkLst>
        </pc:spChg>
        <pc:spChg chg="mod ord">
          <ac:chgData name="Alisha Silvia Mercedes Hall" userId="S::au734169@uni.au.dk::2d05916f-0a65-40fb-890b-3da59756b658" providerId="AD" clId="Web-{92BE922A-E19B-428B-BF61-0CF0B0494273}" dt="2023-03-29T09:15:34.574" v="29"/>
          <ac:spMkLst>
            <pc:docMk/>
            <pc:sldMk cId="4077177447" sldId="257"/>
            <ac:spMk id="3" creationId="{7549F2D6-F7A8-B902-1FCE-1C592EBB61A3}"/>
          </ac:spMkLst>
        </pc:spChg>
      </pc:sldChg>
      <pc:sldChg chg="modSp mod modClrScheme chgLayout">
        <pc:chgData name="Alisha Silvia Mercedes Hall" userId="S::au734169@uni.au.dk::2d05916f-0a65-40fb-890b-3da59756b658" providerId="AD" clId="Web-{92BE922A-E19B-428B-BF61-0CF0B0494273}" dt="2023-03-29T09:15:34.574" v="29"/>
        <pc:sldMkLst>
          <pc:docMk/>
          <pc:sldMk cId="852759981" sldId="258"/>
        </pc:sldMkLst>
        <pc:spChg chg="mod ord">
          <ac:chgData name="Alisha Silvia Mercedes Hall" userId="S::au734169@uni.au.dk::2d05916f-0a65-40fb-890b-3da59756b658" providerId="AD" clId="Web-{92BE922A-E19B-428B-BF61-0CF0B0494273}" dt="2023-03-29T09:15:34.574" v="29"/>
          <ac:spMkLst>
            <pc:docMk/>
            <pc:sldMk cId="852759981" sldId="258"/>
            <ac:spMk id="2" creationId="{1A392611-EF23-E7D9-D031-0DF12AF8149B}"/>
          </ac:spMkLst>
        </pc:spChg>
        <pc:spChg chg="mod ord">
          <ac:chgData name="Alisha Silvia Mercedes Hall" userId="S::au734169@uni.au.dk::2d05916f-0a65-40fb-890b-3da59756b658" providerId="AD" clId="Web-{92BE922A-E19B-428B-BF61-0CF0B0494273}" dt="2023-03-29T09:15:34.574" v="29"/>
          <ac:spMkLst>
            <pc:docMk/>
            <pc:sldMk cId="852759981" sldId="258"/>
            <ac:spMk id="3" creationId="{F7BAB98F-9B11-61EB-E886-92C0CEF2DE72}"/>
          </ac:spMkLst>
        </pc:spChg>
      </pc:sldChg>
      <pc:sldChg chg="modSp mod modClrScheme chgLayout">
        <pc:chgData name="Alisha Silvia Mercedes Hall" userId="S::au734169@uni.au.dk::2d05916f-0a65-40fb-890b-3da59756b658" providerId="AD" clId="Web-{92BE922A-E19B-428B-BF61-0CF0B0494273}" dt="2023-03-29T09:15:34.574" v="29"/>
        <pc:sldMkLst>
          <pc:docMk/>
          <pc:sldMk cId="840414349" sldId="259"/>
        </pc:sldMkLst>
        <pc:spChg chg="mod ord">
          <ac:chgData name="Alisha Silvia Mercedes Hall" userId="S::au734169@uni.au.dk::2d05916f-0a65-40fb-890b-3da59756b658" providerId="AD" clId="Web-{92BE922A-E19B-428B-BF61-0CF0B0494273}" dt="2023-03-29T09:15:34.574" v="29"/>
          <ac:spMkLst>
            <pc:docMk/>
            <pc:sldMk cId="840414349" sldId="259"/>
            <ac:spMk id="2" creationId="{57F6FC5F-6B2C-D824-27B1-57AC92CBC9D4}"/>
          </ac:spMkLst>
        </pc:spChg>
        <pc:spChg chg="mod ord">
          <ac:chgData name="Alisha Silvia Mercedes Hall" userId="S::au734169@uni.au.dk::2d05916f-0a65-40fb-890b-3da59756b658" providerId="AD" clId="Web-{92BE922A-E19B-428B-BF61-0CF0B0494273}" dt="2023-03-29T09:15:34.574" v="29"/>
          <ac:spMkLst>
            <pc:docMk/>
            <pc:sldMk cId="840414349" sldId="259"/>
            <ac:spMk id="3" creationId="{2F50C58A-F808-47A2-DF18-0716ED52DECD}"/>
          </ac:spMkLst>
        </pc:spChg>
      </pc:sldChg>
      <pc:sldChg chg="addSp delSp modSp add del mod replId setBg addAnim setClrOvrMap">
        <pc:chgData name="Alisha Silvia Mercedes Hall" userId="S::au734169@uni.au.dk::2d05916f-0a65-40fb-890b-3da59756b658" providerId="AD" clId="Web-{92BE922A-E19B-428B-BF61-0CF0B0494273}" dt="2023-03-29T09:13:34.558" v="18"/>
        <pc:sldMkLst>
          <pc:docMk/>
          <pc:sldMk cId="2462474623" sldId="260"/>
        </pc:sldMkLst>
        <pc:spChg chg="mod">
          <ac:chgData name="Alisha Silvia Mercedes Hall" userId="S::au734169@uni.au.dk::2d05916f-0a65-40fb-890b-3da59756b658" providerId="AD" clId="Web-{92BE922A-E19B-428B-BF61-0CF0B0494273}" dt="2023-03-29T09:13:14.557" v="16"/>
          <ac:spMkLst>
            <pc:docMk/>
            <pc:sldMk cId="2462474623" sldId="260"/>
            <ac:spMk id="2" creationId="{57F6FC5F-6B2C-D824-27B1-57AC92CBC9D4}"/>
          </ac:spMkLst>
        </pc:spChg>
        <pc:spChg chg="mod">
          <ac:chgData name="Alisha Silvia Mercedes Hall" userId="S::au734169@uni.au.dk::2d05916f-0a65-40fb-890b-3da59756b658" providerId="AD" clId="Web-{92BE922A-E19B-428B-BF61-0CF0B0494273}" dt="2023-03-29T09:13:14.557" v="16"/>
          <ac:spMkLst>
            <pc:docMk/>
            <pc:sldMk cId="2462474623" sldId="260"/>
            <ac:spMk id="3" creationId="{2F50C58A-F808-47A2-DF18-0716ED52DECD}"/>
          </ac:spMkLst>
        </pc:spChg>
        <pc:spChg chg="add del">
          <ac:chgData name="Alisha Silvia Mercedes Hall" userId="S::au734169@uni.au.dk::2d05916f-0a65-40fb-890b-3da59756b658" providerId="AD" clId="Web-{92BE922A-E19B-428B-BF61-0CF0B0494273}" dt="2023-03-29T09:13:14.526" v="15"/>
          <ac:spMkLst>
            <pc:docMk/>
            <pc:sldMk cId="2462474623" sldId="260"/>
            <ac:spMk id="8" creationId="{787F4F1C-8D3D-4EC1-B72D-A0470A5A08B8}"/>
          </ac:spMkLst>
        </pc:spChg>
        <pc:spChg chg="add">
          <ac:chgData name="Alisha Silvia Mercedes Hall" userId="S::au734169@uni.au.dk::2d05916f-0a65-40fb-890b-3da59756b658" providerId="AD" clId="Web-{92BE922A-E19B-428B-BF61-0CF0B0494273}" dt="2023-03-29T09:13:14.557" v="16"/>
          <ac:spMkLst>
            <pc:docMk/>
            <pc:sldMk cId="2462474623" sldId="260"/>
            <ac:spMk id="14" creationId="{30B5ED20-499B-41E7-95BE-8BBD3131456F}"/>
          </ac:spMkLst>
        </pc:spChg>
        <pc:spChg chg="add">
          <ac:chgData name="Alisha Silvia Mercedes Hall" userId="S::au734169@uni.au.dk::2d05916f-0a65-40fb-890b-3da59756b658" providerId="AD" clId="Web-{92BE922A-E19B-428B-BF61-0CF0B0494273}" dt="2023-03-29T09:13:14.557" v="16"/>
          <ac:spMkLst>
            <pc:docMk/>
            <pc:sldMk cId="2462474623" sldId="260"/>
            <ac:spMk id="16" creationId="{35A51D22-76EA-4C70-B5C9-ED3946924CB7}"/>
          </ac:spMkLst>
        </pc:spChg>
        <pc:spChg chg="add">
          <ac:chgData name="Alisha Silvia Mercedes Hall" userId="S::au734169@uni.au.dk::2d05916f-0a65-40fb-890b-3da59756b658" providerId="AD" clId="Web-{92BE922A-E19B-428B-BF61-0CF0B0494273}" dt="2023-03-29T09:13:14.557" v="16"/>
          <ac:spMkLst>
            <pc:docMk/>
            <pc:sldMk cId="2462474623" sldId="260"/>
            <ac:spMk id="18" creationId="{5FEF463D-EE6B-46FF-B7C7-74B09A96C8AB}"/>
          </ac:spMkLst>
        </pc:spChg>
        <pc:grpChg chg="add del">
          <ac:chgData name="Alisha Silvia Mercedes Hall" userId="S::au734169@uni.au.dk::2d05916f-0a65-40fb-890b-3da59756b658" providerId="AD" clId="Web-{92BE922A-E19B-428B-BF61-0CF0B0494273}" dt="2023-03-29T09:13:14.526" v="15"/>
          <ac:grpSpMkLst>
            <pc:docMk/>
            <pc:sldMk cId="2462474623" sldId="260"/>
            <ac:grpSpMk id="10" creationId="{D1E3DD61-64DB-46AD-B249-E273CD86B051}"/>
          </ac:grpSpMkLst>
        </pc:grpChg>
        <pc:grpChg chg="add">
          <ac:chgData name="Alisha Silvia Mercedes Hall" userId="S::au734169@uni.au.dk::2d05916f-0a65-40fb-890b-3da59756b658" providerId="AD" clId="Web-{92BE922A-E19B-428B-BF61-0CF0B0494273}" dt="2023-03-29T09:13:14.557" v="16"/>
          <ac:grpSpMkLst>
            <pc:docMk/>
            <pc:sldMk cId="2462474623" sldId="260"/>
            <ac:grpSpMk id="19" creationId="{11A27B3A-460C-4100-99B5-817F25979F6C}"/>
          </ac:grpSpMkLst>
        </pc:grpChg>
      </pc:sldChg>
      <pc:sldChg chg="modSp add mod replId modClrScheme chgLayout">
        <pc:chgData name="Alisha Silvia Mercedes Hall" userId="S::au734169@uni.au.dk::2d05916f-0a65-40fb-890b-3da59756b658" providerId="AD" clId="Web-{92BE922A-E19B-428B-BF61-0CF0B0494273}" dt="2023-03-29T09:17:11.481" v="30" actId="20577"/>
        <pc:sldMkLst>
          <pc:docMk/>
          <pc:sldMk cId="3113785111" sldId="260"/>
        </pc:sldMkLst>
        <pc:spChg chg="mod ord">
          <ac:chgData name="Alisha Silvia Mercedes Hall" userId="S::au734169@uni.au.dk::2d05916f-0a65-40fb-890b-3da59756b658" providerId="AD" clId="Web-{92BE922A-E19B-428B-BF61-0CF0B0494273}" dt="2023-03-29T09:15:34.574" v="29"/>
          <ac:spMkLst>
            <pc:docMk/>
            <pc:sldMk cId="3113785111" sldId="260"/>
            <ac:spMk id="2" creationId="{57F6FC5F-6B2C-D824-27B1-57AC92CBC9D4}"/>
          </ac:spMkLst>
        </pc:spChg>
        <pc:spChg chg="mod ord">
          <ac:chgData name="Alisha Silvia Mercedes Hall" userId="S::au734169@uni.au.dk::2d05916f-0a65-40fb-890b-3da59756b658" providerId="AD" clId="Web-{92BE922A-E19B-428B-BF61-0CF0B0494273}" dt="2023-03-29T09:17:11.481" v="30" actId="20577"/>
          <ac:spMkLst>
            <pc:docMk/>
            <pc:sldMk cId="3113785111" sldId="260"/>
            <ac:spMk id="3" creationId="{2F50C58A-F808-47A2-DF18-0716ED52DECD}"/>
          </ac:spMkLst>
        </pc:spChg>
      </pc:sldChg>
      <pc:sldMasterChg chg="add del addSldLayout delSldLayout">
        <pc:chgData name="Alisha Silvia Mercedes Hall" userId="S::au734169@uni.au.dk::2d05916f-0a65-40fb-890b-3da59756b658" providerId="AD" clId="Web-{92BE922A-E19B-428B-BF61-0CF0B0494273}" dt="2023-03-29T09:15:34.574" v="29"/>
        <pc:sldMasterMkLst>
          <pc:docMk/>
          <pc:sldMasterMk cId="4008507581" sldId="2147483648"/>
        </pc:sldMasterMkLst>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1748360751" sldId="2147483649"/>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1907751153" sldId="2147483650"/>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1567657385" sldId="2147483651"/>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2910622712" sldId="2147483652"/>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1493446549" sldId="2147483653"/>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322114728" sldId="2147483654"/>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1932145222" sldId="2147483655"/>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3561726000" sldId="2147483656"/>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1862290293" sldId="2147483657"/>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2174829312" sldId="2147483658"/>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755900111" sldId="2147483659"/>
          </pc:sldLayoutMkLst>
        </pc:sldLayoutChg>
      </pc:sldMasterChg>
      <pc:sldMasterChg chg="add del addSldLayout delSldLayout modSldLayout">
        <pc:chgData name="Alisha Silvia Mercedes Hall" userId="S::au734169@uni.au.dk::2d05916f-0a65-40fb-890b-3da59756b658" providerId="AD" clId="Web-{92BE922A-E19B-428B-BF61-0CF0B0494273}" dt="2023-03-29T09:15:15.386" v="28"/>
        <pc:sldMasterMkLst>
          <pc:docMk/>
          <pc:sldMasterMk cId="669038436" sldId="2147483660"/>
        </pc:sldMasterMkLst>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1673769434" sldId="2147483661"/>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4289997011" sldId="2147483662"/>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2073433099" sldId="2147483663"/>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1440881121" sldId="2147483664"/>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1464831029" sldId="2147483665"/>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2835999928" sldId="2147483666"/>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2540402445" sldId="2147483667"/>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2144639717" sldId="2147483668"/>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4227435001" sldId="2147483669"/>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2714254178" sldId="2147483670"/>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4203587490" sldId="2147483671"/>
          </pc:sldLayoutMkLst>
        </pc:sldLayoutChg>
      </pc:sldMasterChg>
      <pc:sldMasterChg chg="add addSldLayout modSldLayout">
        <pc:chgData name="Alisha Silvia Mercedes Hall" userId="S::au734169@uni.au.dk::2d05916f-0a65-40fb-890b-3da59756b658" providerId="AD" clId="Web-{92BE922A-E19B-428B-BF61-0CF0B0494273}" dt="2023-03-29T09:15:34.574" v="29"/>
        <pc:sldMasterMkLst>
          <pc:docMk/>
          <pc:sldMasterMk cId="3959746906" sldId="2147483660"/>
        </pc:sldMasterMkLst>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3518393767" sldId="2147483661"/>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460126034" sldId="2147483662"/>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1786179495" sldId="2147483663"/>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3363620873" sldId="2147483664"/>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1734757815" sldId="2147483665"/>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894336063" sldId="2147483666"/>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1303228394" sldId="2147483667"/>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1708674522" sldId="2147483668"/>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3586158462" sldId="2147483669"/>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3486832488" sldId="2147483670"/>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265237884" sldId="2147483671"/>
          </pc:sldLayoutMkLst>
        </pc:sldLayoutChg>
      </pc:sldMasterChg>
    </pc:docChg>
  </pc:docChgLst>
  <pc:docChgLst>
    <pc:chgData name="Alisha Silvia Mercedes Hall" userId="2d05916f-0a65-40fb-890b-3da59756b658" providerId="ADAL" clId="{F672DA08-044E-6D4B-B2CB-1A606E4BDAF1}"/>
    <pc:docChg chg="undo redo custSel addSld delSld modSld sldOrd modMainMaster">
      <pc:chgData name="Alisha Silvia Mercedes Hall" userId="2d05916f-0a65-40fb-890b-3da59756b658" providerId="ADAL" clId="{F672DA08-044E-6D4B-B2CB-1A606E4BDAF1}" dt="2023-05-17T06:24:31.190" v="13836" actId="20577"/>
      <pc:docMkLst>
        <pc:docMk/>
      </pc:docMkLst>
      <pc:sldChg chg="addSp delSp modSp mod modNotesTx">
        <pc:chgData name="Alisha Silvia Mercedes Hall" userId="2d05916f-0a65-40fb-890b-3da59756b658" providerId="ADAL" clId="{F672DA08-044E-6D4B-B2CB-1A606E4BDAF1}" dt="2023-05-17T06:24:14.264" v="13794" actId="20577"/>
        <pc:sldMkLst>
          <pc:docMk/>
          <pc:sldMk cId="840414349" sldId="259"/>
        </pc:sldMkLst>
        <pc:spChg chg="mod">
          <ac:chgData name="Alisha Silvia Mercedes Hall" userId="2d05916f-0a65-40fb-890b-3da59756b658" providerId="ADAL" clId="{F672DA08-044E-6D4B-B2CB-1A606E4BDAF1}" dt="2023-05-16T23:41:40.553" v="10885" actId="20577"/>
          <ac:spMkLst>
            <pc:docMk/>
            <pc:sldMk cId="840414349" sldId="259"/>
            <ac:spMk id="2" creationId="{57F6FC5F-6B2C-D824-27B1-57AC92CBC9D4}"/>
          </ac:spMkLst>
        </pc:spChg>
        <pc:spChg chg="del mod">
          <ac:chgData name="Alisha Silvia Mercedes Hall" userId="2d05916f-0a65-40fb-890b-3da59756b658" providerId="ADAL" clId="{F672DA08-044E-6D4B-B2CB-1A606E4BDAF1}" dt="2023-05-17T00:33:50.461" v="13496" actId="478"/>
          <ac:spMkLst>
            <pc:docMk/>
            <pc:sldMk cId="840414349" sldId="259"/>
            <ac:spMk id="3" creationId="{2F50C58A-F808-47A2-DF18-0716ED52DECD}"/>
          </ac:spMkLst>
        </pc:spChg>
        <pc:spChg chg="add del mod">
          <ac:chgData name="Alisha Silvia Mercedes Hall" userId="2d05916f-0a65-40fb-890b-3da59756b658" providerId="ADAL" clId="{F672DA08-044E-6D4B-B2CB-1A606E4BDAF1}" dt="2023-05-17T00:33:39.200" v="13495" actId="478"/>
          <ac:spMkLst>
            <pc:docMk/>
            <pc:sldMk cId="840414349" sldId="259"/>
            <ac:spMk id="6" creationId="{9D83B99F-827E-64DF-FF82-2F2C62D34DA0}"/>
          </ac:spMkLst>
        </pc:spChg>
        <pc:spChg chg="add mod">
          <ac:chgData name="Alisha Silvia Mercedes Hall" userId="2d05916f-0a65-40fb-890b-3da59756b658" providerId="ADAL" clId="{F672DA08-044E-6D4B-B2CB-1A606E4BDAF1}" dt="2023-05-17T00:34:26.283" v="13504" actId="20577"/>
          <ac:spMkLst>
            <pc:docMk/>
            <pc:sldMk cId="840414349" sldId="259"/>
            <ac:spMk id="8" creationId="{31573E7E-31E2-ECA9-8E0B-322CEF2FE077}"/>
          </ac:spMkLst>
        </pc:spChg>
      </pc:sldChg>
      <pc:sldChg chg="modSp mod">
        <pc:chgData name="Alisha Silvia Mercedes Hall" userId="2d05916f-0a65-40fb-890b-3da59756b658" providerId="ADAL" clId="{F672DA08-044E-6D4B-B2CB-1A606E4BDAF1}" dt="2023-05-15T09:03:59.539" v="1841" actId="207"/>
        <pc:sldMkLst>
          <pc:docMk/>
          <pc:sldMk cId="3113785111" sldId="260"/>
        </pc:sldMkLst>
        <pc:spChg chg="mod">
          <ac:chgData name="Alisha Silvia Mercedes Hall" userId="2d05916f-0a65-40fb-890b-3da59756b658" providerId="ADAL" clId="{F672DA08-044E-6D4B-B2CB-1A606E4BDAF1}" dt="2023-05-15T09:03:59.539" v="1841" actId="207"/>
          <ac:spMkLst>
            <pc:docMk/>
            <pc:sldMk cId="3113785111" sldId="260"/>
            <ac:spMk id="3" creationId="{2F50C58A-F808-47A2-DF18-0716ED52DECD}"/>
          </ac:spMkLst>
        </pc:spChg>
      </pc:sldChg>
      <pc:sldChg chg="modSp mod">
        <pc:chgData name="Alisha Silvia Mercedes Hall" userId="2d05916f-0a65-40fb-890b-3da59756b658" providerId="ADAL" clId="{F672DA08-044E-6D4B-B2CB-1A606E4BDAF1}" dt="2023-05-15T05:51:17.088" v="523" actId="20577"/>
        <pc:sldMkLst>
          <pc:docMk/>
          <pc:sldMk cId="2775107717" sldId="261"/>
        </pc:sldMkLst>
        <pc:spChg chg="mod">
          <ac:chgData name="Alisha Silvia Mercedes Hall" userId="2d05916f-0a65-40fb-890b-3da59756b658" providerId="ADAL" clId="{F672DA08-044E-6D4B-B2CB-1A606E4BDAF1}" dt="2023-05-15T05:51:17.088" v="523" actId="20577"/>
          <ac:spMkLst>
            <pc:docMk/>
            <pc:sldMk cId="2775107717" sldId="261"/>
            <ac:spMk id="7" creationId="{CCB79F6E-0317-C4B3-1197-9C3698F6FC59}"/>
          </ac:spMkLst>
        </pc:spChg>
      </pc:sldChg>
      <pc:sldChg chg="modSp mod">
        <pc:chgData name="Alisha Silvia Mercedes Hall" userId="2d05916f-0a65-40fb-890b-3da59756b658" providerId="ADAL" clId="{F672DA08-044E-6D4B-B2CB-1A606E4BDAF1}" dt="2023-05-15T09:05:41.947" v="1880" actId="207"/>
        <pc:sldMkLst>
          <pc:docMk/>
          <pc:sldMk cId="3608969900" sldId="262"/>
        </pc:sldMkLst>
        <pc:spChg chg="mod">
          <ac:chgData name="Alisha Silvia Mercedes Hall" userId="2d05916f-0a65-40fb-890b-3da59756b658" providerId="ADAL" clId="{F672DA08-044E-6D4B-B2CB-1A606E4BDAF1}" dt="2023-05-15T06:06:24.451" v="945" actId="20577"/>
          <ac:spMkLst>
            <pc:docMk/>
            <pc:sldMk cId="3608969900" sldId="262"/>
            <ac:spMk id="3" creationId="{3FDFB697-EFDC-B46B-1A67-CCA18CA2914E}"/>
          </ac:spMkLst>
        </pc:spChg>
        <pc:spChg chg="mod">
          <ac:chgData name="Alisha Silvia Mercedes Hall" userId="2d05916f-0a65-40fb-890b-3da59756b658" providerId="ADAL" clId="{F672DA08-044E-6D4B-B2CB-1A606E4BDAF1}" dt="2023-05-15T06:08:56.584" v="957" actId="207"/>
          <ac:spMkLst>
            <pc:docMk/>
            <pc:sldMk cId="3608969900" sldId="262"/>
            <ac:spMk id="6" creationId="{70240E1C-1D37-C563-5762-9F48D5CFCDB8}"/>
          </ac:spMkLst>
        </pc:spChg>
        <pc:spChg chg="mod">
          <ac:chgData name="Alisha Silvia Mercedes Hall" userId="2d05916f-0a65-40fb-890b-3da59756b658" providerId="ADAL" clId="{F672DA08-044E-6D4B-B2CB-1A606E4BDAF1}" dt="2023-05-15T06:07:27.096" v="949" actId="20577"/>
          <ac:spMkLst>
            <pc:docMk/>
            <pc:sldMk cId="3608969900" sldId="262"/>
            <ac:spMk id="7" creationId="{27F8EE88-D685-8ACF-7E53-C8284CA2169F}"/>
          </ac:spMkLst>
        </pc:spChg>
        <pc:spChg chg="mod">
          <ac:chgData name="Alisha Silvia Mercedes Hall" userId="2d05916f-0a65-40fb-890b-3da59756b658" providerId="ADAL" clId="{F672DA08-044E-6D4B-B2CB-1A606E4BDAF1}" dt="2023-05-15T06:06:03.820" v="925" actId="20577"/>
          <ac:spMkLst>
            <pc:docMk/>
            <pc:sldMk cId="3608969900" sldId="262"/>
            <ac:spMk id="9" creationId="{4B27C6E6-8503-108B-3427-8EB598F0CA3E}"/>
          </ac:spMkLst>
        </pc:spChg>
        <pc:spChg chg="mod">
          <ac:chgData name="Alisha Silvia Mercedes Hall" userId="2d05916f-0a65-40fb-890b-3da59756b658" providerId="ADAL" clId="{F672DA08-044E-6D4B-B2CB-1A606E4BDAF1}" dt="2023-05-15T09:05:41.947" v="1880" actId="207"/>
          <ac:spMkLst>
            <pc:docMk/>
            <pc:sldMk cId="3608969900" sldId="262"/>
            <ac:spMk id="18" creationId="{9CD69EDF-F7F1-5277-79B0-E06D46F08122}"/>
          </ac:spMkLst>
        </pc:spChg>
      </pc:sldChg>
      <pc:sldChg chg="addSp delSp modSp mod chgLayout">
        <pc:chgData name="Alisha Silvia Mercedes Hall" userId="2d05916f-0a65-40fb-890b-3da59756b658" providerId="ADAL" clId="{F672DA08-044E-6D4B-B2CB-1A606E4BDAF1}" dt="2023-05-15T09:01:07.841" v="1738" actId="114"/>
        <pc:sldMkLst>
          <pc:docMk/>
          <pc:sldMk cId="1985535176" sldId="263"/>
        </pc:sldMkLst>
        <pc:spChg chg="mod ord">
          <ac:chgData name="Alisha Silvia Mercedes Hall" userId="2d05916f-0a65-40fb-890b-3da59756b658" providerId="ADAL" clId="{F672DA08-044E-6D4B-B2CB-1A606E4BDAF1}" dt="2023-05-15T05:53:50.561" v="545" actId="700"/>
          <ac:spMkLst>
            <pc:docMk/>
            <pc:sldMk cId="1985535176" sldId="263"/>
            <ac:spMk id="2" creationId="{1051E735-6A8E-FD01-DEE1-DD4230FAE674}"/>
          </ac:spMkLst>
        </pc:spChg>
        <pc:spChg chg="mod ord">
          <ac:chgData name="Alisha Silvia Mercedes Hall" userId="2d05916f-0a65-40fb-890b-3da59756b658" providerId="ADAL" clId="{F672DA08-044E-6D4B-B2CB-1A606E4BDAF1}" dt="2023-05-15T05:53:50.561" v="545" actId="700"/>
          <ac:spMkLst>
            <pc:docMk/>
            <pc:sldMk cId="1985535176" sldId="263"/>
            <ac:spMk id="4" creationId="{65C0F9D3-6163-B813-63B0-27C79C3B60FF}"/>
          </ac:spMkLst>
        </pc:spChg>
        <pc:spChg chg="mod ord">
          <ac:chgData name="Alisha Silvia Mercedes Hall" userId="2d05916f-0a65-40fb-890b-3da59756b658" providerId="ADAL" clId="{F672DA08-044E-6D4B-B2CB-1A606E4BDAF1}" dt="2023-05-15T05:53:50.561" v="545" actId="700"/>
          <ac:spMkLst>
            <pc:docMk/>
            <pc:sldMk cId="1985535176" sldId="263"/>
            <ac:spMk id="5" creationId="{6980B362-B501-9672-BDC9-A38B2BF659FF}"/>
          </ac:spMkLst>
        </pc:spChg>
        <pc:spChg chg="add mod ord">
          <ac:chgData name="Alisha Silvia Mercedes Hall" userId="2d05916f-0a65-40fb-890b-3da59756b658" providerId="ADAL" clId="{F672DA08-044E-6D4B-B2CB-1A606E4BDAF1}" dt="2023-05-15T09:01:07.841" v="1738" actId="114"/>
          <ac:spMkLst>
            <pc:docMk/>
            <pc:sldMk cId="1985535176" sldId="263"/>
            <ac:spMk id="7" creationId="{E4BDEBB9-3DB4-AEC7-23B1-80F4C9256CD6}"/>
          </ac:spMkLst>
        </pc:spChg>
        <pc:picChg chg="add del mod">
          <ac:chgData name="Alisha Silvia Mercedes Hall" userId="2d05916f-0a65-40fb-890b-3da59756b658" providerId="ADAL" clId="{F672DA08-044E-6D4B-B2CB-1A606E4BDAF1}" dt="2023-05-15T05:53:42.071" v="544" actId="478"/>
          <ac:picMkLst>
            <pc:docMk/>
            <pc:sldMk cId="1985535176" sldId="263"/>
            <ac:picMk id="3" creationId="{4CA9E1A1-B6EB-8D02-625E-8C29764544C7}"/>
          </ac:picMkLst>
        </pc:picChg>
        <pc:picChg chg="del">
          <ac:chgData name="Alisha Silvia Mercedes Hall" userId="2d05916f-0a65-40fb-890b-3da59756b658" providerId="ADAL" clId="{F672DA08-044E-6D4B-B2CB-1A606E4BDAF1}" dt="2023-05-15T05:48:46.944" v="300" actId="478"/>
          <ac:picMkLst>
            <pc:docMk/>
            <pc:sldMk cId="1985535176" sldId="263"/>
            <ac:picMk id="6" creationId="{F7CEAB6C-15A2-8444-5686-E56C4EDDC2D7}"/>
          </ac:picMkLst>
        </pc:picChg>
      </pc:sldChg>
      <pc:sldChg chg="modSp mod">
        <pc:chgData name="Alisha Silvia Mercedes Hall" userId="2d05916f-0a65-40fb-890b-3da59756b658" providerId="ADAL" clId="{F672DA08-044E-6D4B-B2CB-1A606E4BDAF1}" dt="2023-05-17T06:14:44.883" v="13784" actId="27636"/>
        <pc:sldMkLst>
          <pc:docMk/>
          <pc:sldMk cId="665958007" sldId="264"/>
        </pc:sldMkLst>
        <pc:spChg chg="mod">
          <ac:chgData name="Alisha Silvia Mercedes Hall" userId="2d05916f-0a65-40fb-890b-3da59756b658" providerId="ADAL" clId="{F672DA08-044E-6D4B-B2CB-1A606E4BDAF1}" dt="2023-05-16T21:04:25.778" v="5815" actId="20577"/>
          <ac:spMkLst>
            <pc:docMk/>
            <pc:sldMk cId="665958007" sldId="264"/>
            <ac:spMk id="2" creationId="{BB4D5A70-90B5-0363-E09C-3BAC58EF7B0B}"/>
          </ac:spMkLst>
        </pc:spChg>
        <pc:spChg chg="mod">
          <ac:chgData name="Alisha Silvia Mercedes Hall" userId="2d05916f-0a65-40fb-890b-3da59756b658" providerId="ADAL" clId="{F672DA08-044E-6D4B-B2CB-1A606E4BDAF1}" dt="2023-05-17T06:14:44.883" v="13784" actId="27636"/>
          <ac:spMkLst>
            <pc:docMk/>
            <pc:sldMk cId="665958007" sldId="264"/>
            <ac:spMk id="3" creationId="{9E1BCD70-A01C-47D6-EDAC-CFC046044864}"/>
          </ac:spMkLst>
        </pc:spChg>
      </pc:sldChg>
      <pc:sldChg chg="addSp delSp modSp add mod setBg modNotesTx">
        <pc:chgData name="Alisha Silvia Mercedes Hall" userId="2d05916f-0a65-40fb-890b-3da59756b658" providerId="ADAL" clId="{F672DA08-044E-6D4B-B2CB-1A606E4BDAF1}" dt="2023-05-16T19:59:12.397" v="3584" actId="20577"/>
        <pc:sldMkLst>
          <pc:docMk/>
          <pc:sldMk cId="2085217865" sldId="265"/>
        </pc:sldMkLst>
        <pc:spChg chg="mod">
          <ac:chgData name="Alisha Silvia Mercedes Hall" userId="2d05916f-0a65-40fb-890b-3da59756b658" providerId="ADAL" clId="{F672DA08-044E-6D4B-B2CB-1A606E4BDAF1}" dt="2023-05-15T09:02:08.081" v="1743" actId="26606"/>
          <ac:spMkLst>
            <pc:docMk/>
            <pc:sldMk cId="2085217865" sldId="265"/>
            <ac:spMk id="2" creationId="{1051E735-6A8E-FD01-DEE1-DD4230FAE674}"/>
          </ac:spMkLst>
        </pc:spChg>
        <pc:spChg chg="mod ord">
          <ac:chgData name="Alisha Silvia Mercedes Hall" userId="2d05916f-0a65-40fb-890b-3da59756b658" providerId="ADAL" clId="{F672DA08-044E-6D4B-B2CB-1A606E4BDAF1}" dt="2023-05-15T09:02:08.081" v="1743" actId="26606"/>
          <ac:spMkLst>
            <pc:docMk/>
            <pc:sldMk cId="2085217865" sldId="265"/>
            <ac:spMk id="4" creationId="{65C0F9D3-6163-B813-63B0-27C79C3B60FF}"/>
          </ac:spMkLst>
        </pc:spChg>
        <pc:spChg chg="mod ord">
          <ac:chgData name="Alisha Silvia Mercedes Hall" userId="2d05916f-0a65-40fb-890b-3da59756b658" providerId="ADAL" clId="{F672DA08-044E-6D4B-B2CB-1A606E4BDAF1}" dt="2023-05-15T09:02:08.081" v="1743" actId="26606"/>
          <ac:spMkLst>
            <pc:docMk/>
            <pc:sldMk cId="2085217865" sldId="265"/>
            <ac:spMk id="5" creationId="{6980B362-B501-9672-BDC9-A38B2BF659FF}"/>
          </ac:spMkLst>
        </pc:spChg>
        <pc:spChg chg="add del">
          <ac:chgData name="Alisha Silvia Mercedes Hall" userId="2d05916f-0a65-40fb-890b-3da59756b658" providerId="ADAL" clId="{F672DA08-044E-6D4B-B2CB-1A606E4BDAF1}" dt="2023-05-15T09:02:08.081" v="1743" actId="26606"/>
          <ac:spMkLst>
            <pc:docMk/>
            <pc:sldMk cId="2085217865" sldId="265"/>
            <ac:spMk id="11" creationId="{2151139A-886F-4B97-8815-729AD3831BBD}"/>
          </ac:spMkLst>
        </pc:spChg>
        <pc:spChg chg="add del">
          <ac:chgData name="Alisha Silvia Mercedes Hall" userId="2d05916f-0a65-40fb-890b-3da59756b658" providerId="ADAL" clId="{F672DA08-044E-6D4B-B2CB-1A606E4BDAF1}" dt="2023-05-15T09:02:08.081" v="1743" actId="26606"/>
          <ac:spMkLst>
            <pc:docMk/>
            <pc:sldMk cId="2085217865" sldId="265"/>
            <ac:spMk id="13" creationId="{AB5E08C4-8CDD-4623-A5B8-E998C6DEE3B7}"/>
          </ac:spMkLst>
        </pc:spChg>
        <pc:spChg chg="add del">
          <ac:chgData name="Alisha Silvia Mercedes Hall" userId="2d05916f-0a65-40fb-890b-3da59756b658" providerId="ADAL" clId="{F672DA08-044E-6D4B-B2CB-1A606E4BDAF1}" dt="2023-05-15T09:02:08.081" v="1743" actId="26606"/>
          <ac:spMkLst>
            <pc:docMk/>
            <pc:sldMk cId="2085217865" sldId="265"/>
            <ac:spMk id="15" creationId="{15F33878-D502-4FFA-8ACE-F2AECDB2A23F}"/>
          </ac:spMkLst>
        </pc:spChg>
        <pc:spChg chg="add del">
          <ac:chgData name="Alisha Silvia Mercedes Hall" userId="2d05916f-0a65-40fb-890b-3da59756b658" providerId="ADAL" clId="{F672DA08-044E-6D4B-B2CB-1A606E4BDAF1}" dt="2023-05-15T09:02:08.081" v="1743" actId="26606"/>
          <ac:spMkLst>
            <pc:docMk/>
            <pc:sldMk cId="2085217865" sldId="265"/>
            <ac:spMk id="17" creationId="{D3539FEE-81D3-4406-802E-60B20B16F4F6}"/>
          </ac:spMkLst>
        </pc:spChg>
        <pc:spChg chg="add del">
          <ac:chgData name="Alisha Silvia Mercedes Hall" userId="2d05916f-0a65-40fb-890b-3da59756b658" providerId="ADAL" clId="{F672DA08-044E-6D4B-B2CB-1A606E4BDAF1}" dt="2023-05-15T09:02:08.081" v="1743" actId="26606"/>
          <ac:spMkLst>
            <pc:docMk/>
            <pc:sldMk cId="2085217865" sldId="265"/>
            <ac:spMk id="19" creationId="{DC701763-729E-462F-A5A8-E0DEFEB1E2E4}"/>
          </ac:spMkLst>
        </pc:spChg>
        <pc:picChg chg="del mod ord">
          <ac:chgData name="Alisha Silvia Mercedes Hall" userId="2d05916f-0a65-40fb-890b-3da59756b658" providerId="ADAL" clId="{F672DA08-044E-6D4B-B2CB-1A606E4BDAF1}" dt="2023-05-15T09:02:09.942" v="1745" actId="478"/>
          <ac:picMkLst>
            <pc:docMk/>
            <pc:sldMk cId="2085217865" sldId="265"/>
            <ac:picMk id="3" creationId="{4CA9E1A1-B6EB-8D02-625E-8C29764544C7}"/>
          </ac:picMkLst>
        </pc:picChg>
        <pc:picChg chg="add del mod ord">
          <ac:chgData name="Alisha Silvia Mercedes Hall" userId="2d05916f-0a65-40fb-890b-3da59756b658" providerId="ADAL" clId="{F672DA08-044E-6D4B-B2CB-1A606E4BDAF1}" dt="2023-05-15T09:02:08.524" v="1744"/>
          <ac:picMkLst>
            <pc:docMk/>
            <pc:sldMk cId="2085217865" sldId="265"/>
            <ac:picMk id="6" creationId="{C8A3587D-6499-C1D7-0E05-7B7040DDA9D7}"/>
          </ac:picMkLst>
        </pc:picChg>
        <pc:picChg chg="add mod">
          <ac:chgData name="Alisha Silvia Mercedes Hall" userId="2d05916f-0a65-40fb-890b-3da59756b658" providerId="ADAL" clId="{F672DA08-044E-6D4B-B2CB-1A606E4BDAF1}" dt="2023-05-15T09:02:33.713" v="1776" actId="1036"/>
          <ac:picMkLst>
            <pc:docMk/>
            <pc:sldMk cId="2085217865" sldId="265"/>
            <ac:picMk id="7" creationId="{A5B3ED8A-07D1-E0B5-80CF-9BD2661EAB12}"/>
          </ac:picMkLst>
        </pc:picChg>
        <pc:picChg chg="add mod">
          <ac:chgData name="Alisha Silvia Mercedes Hall" userId="2d05916f-0a65-40fb-890b-3da59756b658" providerId="ADAL" clId="{F672DA08-044E-6D4B-B2CB-1A606E4BDAF1}" dt="2023-05-15T09:02:33.713" v="1776" actId="1036"/>
          <ac:picMkLst>
            <pc:docMk/>
            <pc:sldMk cId="2085217865" sldId="265"/>
            <ac:picMk id="8" creationId="{B7D859D9-AE9F-8C14-15B8-C9EDC3AD8341}"/>
          </ac:picMkLst>
        </pc:picChg>
      </pc:sldChg>
      <pc:sldChg chg="modSp del mod">
        <pc:chgData name="Alisha Silvia Mercedes Hall" userId="2d05916f-0a65-40fb-890b-3da59756b658" providerId="ADAL" clId="{F672DA08-044E-6D4B-B2CB-1A606E4BDAF1}" dt="2023-05-15T05:48:44.129" v="299" actId="2696"/>
        <pc:sldMkLst>
          <pc:docMk/>
          <pc:sldMk cId="3043391760" sldId="265"/>
        </pc:sldMkLst>
        <pc:spChg chg="mod">
          <ac:chgData name="Alisha Silvia Mercedes Hall" userId="2d05916f-0a65-40fb-890b-3da59756b658" providerId="ADAL" clId="{F672DA08-044E-6D4B-B2CB-1A606E4BDAF1}" dt="2023-05-15T05:47:41.901" v="273" actId="20577"/>
          <ac:spMkLst>
            <pc:docMk/>
            <pc:sldMk cId="3043391760" sldId="265"/>
            <ac:spMk id="2" creationId="{3CF310AC-141F-C779-E2AF-C83AED6780EA}"/>
          </ac:spMkLst>
        </pc:spChg>
      </pc:sldChg>
      <pc:sldChg chg="addSp delSp modSp add mod ord setBg modClrScheme modAnim chgLayout modNotesTx">
        <pc:chgData name="Alisha Silvia Mercedes Hall" userId="2d05916f-0a65-40fb-890b-3da59756b658" providerId="ADAL" clId="{F672DA08-044E-6D4B-B2CB-1A606E4BDAF1}" dt="2023-05-17T00:42:03.826" v="13659" actId="207"/>
        <pc:sldMkLst>
          <pc:docMk/>
          <pc:sldMk cId="665941358" sldId="266"/>
        </pc:sldMkLst>
        <pc:spChg chg="mod ord">
          <ac:chgData name="Alisha Silvia Mercedes Hall" userId="2d05916f-0a65-40fb-890b-3da59756b658" providerId="ADAL" clId="{F672DA08-044E-6D4B-B2CB-1A606E4BDAF1}" dt="2023-05-16T23:31:15.827" v="10531" actId="20577"/>
          <ac:spMkLst>
            <pc:docMk/>
            <pc:sldMk cId="665941358" sldId="266"/>
            <ac:spMk id="2" creationId="{1051E735-6A8E-FD01-DEE1-DD4230FAE674}"/>
          </ac:spMkLst>
        </pc:spChg>
        <pc:spChg chg="mod ord">
          <ac:chgData name="Alisha Silvia Mercedes Hall" userId="2d05916f-0a65-40fb-890b-3da59756b658" providerId="ADAL" clId="{F672DA08-044E-6D4B-B2CB-1A606E4BDAF1}" dt="2023-05-16T21:25:16.465" v="6162" actId="26606"/>
          <ac:spMkLst>
            <pc:docMk/>
            <pc:sldMk cId="665941358" sldId="266"/>
            <ac:spMk id="4" creationId="{65C0F9D3-6163-B813-63B0-27C79C3B60FF}"/>
          </ac:spMkLst>
        </pc:spChg>
        <pc:spChg chg="mod ord">
          <ac:chgData name="Alisha Silvia Mercedes Hall" userId="2d05916f-0a65-40fb-890b-3da59756b658" providerId="ADAL" clId="{F672DA08-044E-6D4B-B2CB-1A606E4BDAF1}" dt="2023-05-16T21:25:16.465" v="6162" actId="26606"/>
          <ac:spMkLst>
            <pc:docMk/>
            <pc:sldMk cId="665941358" sldId="266"/>
            <ac:spMk id="5" creationId="{6980B362-B501-9672-BDC9-A38B2BF659FF}"/>
          </ac:spMkLst>
        </pc:spChg>
        <pc:spChg chg="del mod">
          <ac:chgData name="Alisha Silvia Mercedes Hall" userId="2d05916f-0a65-40fb-890b-3da59756b658" providerId="ADAL" clId="{F672DA08-044E-6D4B-B2CB-1A606E4BDAF1}" dt="2023-05-16T20:58:16.785" v="5414"/>
          <ac:spMkLst>
            <pc:docMk/>
            <pc:sldMk cId="665941358" sldId="266"/>
            <ac:spMk id="7" creationId="{E4BDEBB9-3DB4-AEC7-23B1-80F4C9256CD6}"/>
          </ac:spMkLst>
        </pc:spChg>
        <pc:spChg chg="add mod ord">
          <ac:chgData name="Alisha Silvia Mercedes Hall" userId="2d05916f-0a65-40fb-890b-3da59756b658" providerId="ADAL" clId="{F672DA08-044E-6D4B-B2CB-1A606E4BDAF1}" dt="2023-05-17T00:42:03.826" v="13659" actId="207"/>
          <ac:spMkLst>
            <pc:docMk/>
            <pc:sldMk cId="665941358" sldId="266"/>
            <ac:spMk id="8" creationId="{71036541-2E7D-B744-B636-F5EC83A406B5}"/>
          </ac:spMkLst>
        </pc:spChg>
        <pc:spChg chg="add del mod ord">
          <ac:chgData name="Alisha Silvia Mercedes Hall" userId="2d05916f-0a65-40fb-890b-3da59756b658" providerId="ADAL" clId="{F672DA08-044E-6D4B-B2CB-1A606E4BDAF1}" dt="2023-05-16T21:24:42.696" v="6156" actId="700"/>
          <ac:spMkLst>
            <pc:docMk/>
            <pc:sldMk cId="665941358" sldId="266"/>
            <ac:spMk id="9" creationId="{4C1B3C25-7E2B-56A2-D40C-B3FA1DD6A92F}"/>
          </ac:spMkLst>
        </pc:spChg>
        <pc:spChg chg="add del">
          <ac:chgData name="Alisha Silvia Mercedes Hall" userId="2d05916f-0a65-40fb-890b-3da59756b658" providerId="ADAL" clId="{F672DA08-044E-6D4B-B2CB-1A606E4BDAF1}" dt="2023-05-16T21:25:16.465" v="6162" actId="26606"/>
          <ac:spMkLst>
            <pc:docMk/>
            <pc:sldMk cId="665941358" sldId="266"/>
            <ac:spMk id="10" creationId="{99F1FFA9-D672-408C-9220-ADEEC6ABDD09}"/>
          </ac:spMkLst>
        </pc:spChg>
        <pc:spChg chg="add del">
          <ac:chgData name="Alisha Silvia Mercedes Hall" userId="2d05916f-0a65-40fb-890b-3da59756b658" providerId="ADAL" clId="{F672DA08-044E-6D4B-B2CB-1A606E4BDAF1}" dt="2023-05-16T20:58:21.295" v="5420" actId="26606"/>
          <ac:spMkLst>
            <pc:docMk/>
            <pc:sldMk cId="665941358" sldId="266"/>
            <ac:spMk id="11" creationId="{D4771268-CB57-404A-9271-370EB28F6090}"/>
          </ac:spMkLst>
        </pc:spChg>
        <pc:spChg chg="add del">
          <ac:chgData name="Alisha Silvia Mercedes Hall" userId="2d05916f-0a65-40fb-890b-3da59756b658" providerId="ADAL" clId="{F672DA08-044E-6D4B-B2CB-1A606E4BDAF1}" dt="2023-05-16T21:25:12.339" v="6160" actId="26606"/>
          <ac:spMkLst>
            <pc:docMk/>
            <pc:sldMk cId="665941358" sldId="266"/>
            <ac:spMk id="13" creationId="{6ECA6DCB-B7E1-40A9-9524-540C6DA40B1B}"/>
          </ac:spMkLst>
        </pc:spChg>
        <pc:spChg chg="add del mod">
          <ac:chgData name="Alisha Silvia Mercedes Hall" userId="2d05916f-0a65-40fb-890b-3da59756b658" providerId="ADAL" clId="{F672DA08-044E-6D4B-B2CB-1A606E4BDAF1}" dt="2023-05-16T21:25:37.470" v="6170" actId="478"/>
          <ac:spMkLst>
            <pc:docMk/>
            <pc:sldMk cId="665941358" sldId="266"/>
            <ac:spMk id="14" creationId="{C9F2231B-3951-F65C-7B2D-4E69480F9ABB}"/>
          </ac:spMkLst>
        </pc:spChg>
        <pc:spChg chg="add del">
          <ac:chgData name="Alisha Silvia Mercedes Hall" userId="2d05916f-0a65-40fb-890b-3da59756b658" providerId="ADAL" clId="{F672DA08-044E-6D4B-B2CB-1A606E4BDAF1}" dt="2023-05-16T21:25:12.339" v="6160" actId="26606"/>
          <ac:spMkLst>
            <pc:docMk/>
            <pc:sldMk cId="665941358" sldId="266"/>
            <ac:spMk id="19" creationId="{3873B707-463F-40B0-8227-E8CC6C67EB25}"/>
          </ac:spMkLst>
        </pc:spChg>
        <pc:spChg chg="add del">
          <ac:chgData name="Alisha Silvia Mercedes Hall" userId="2d05916f-0a65-40fb-890b-3da59756b658" providerId="ADAL" clId="{F672DA08-044E-6D4B-B2CB-1A606E4BDAF1}" dt="2023-05-16T21:25:12.339" v="6160" actId="26606"/>
          <ac:spMkLst>
            <pc:docMk/>
            <pc:sldMk cId="665941358" sldId="266"/>
            <ac:spMk id="21" creationId="{C13237C8-E62C-4F0D-A318-BD6FB6C2D138}"/>
          </ac:spMkLst>
        </pc:spChg>
        <pc:spChg chg="add mod">
          <ac:chgData name="Alisha Silvia Mercedes Hall" userId="2d05916f-0a65-40fb-890b-3da59756b658" providerId="ADAL" clId="{F672DA08-044E-6D4B-B2CB-1A606E4BDAF1}" dt="2023-05-16T23:47:45.148" v="11502" actId="1036"/>
          <ac:spMkLst>
            <pc:docMk/>
            <pc:sldMk cId="665941358" sldId="266"/>
            <ac:spMk id="22" creationId="{A81E84F3-C4F5-FF66-72E8-2DF5CD974FB1}"/>
          </ac:spMkLst>
        </pc:spChg>
        <pc:spChg chg="add del">
          <ac:chgData name="Alisha Silvia Mercedes Hall" userId="2d05916f-0a65-40fb-890b-3da59756b658" providerId="ADAL" clId="{F672DA08-044E-6D4B-B2CB-1A606E4BDAF1}" dt="2023-05-16T21:25:12.339" v="6160" actId="26606"/>
          <ac:spMkLst>
            <pc:docMk/>
            <pc:sldMk cId="665941358" sldId="266"/>
            <ac:spMk id="23" creationId="{19C9EAEA-39D0-4B0E-A0EB-51E7B26740B1}"/>
          </ac:spMkLst>
        </pc:spChg>
        <pc:spChg chg="add del">
          <ac:chgData name="Alisha Silvia Mercedes Hall" userId="2d05916f-0a65-40fb-890b-3da59756b658" providerId="ADAL" clId="{F672DA08-044E-6D4B-B2CB-1A606E4BDAF1}" dt="2023-05-16T21:25:12.339" v="6160" actId="26606"/>
          <ac:spMkLst>
            <pc:docMk/>
            <pc:sldMk cId="665941358" sldId="266"/>
            <ac:spMk id="25" creationId="{8CB5D2D7-DF65-4E86-BFBA-FFB9B5ACEB64}"/>
          </ac:spMkLst>
        </pc:spChg>
        <pc:grpChg chg="add del">
          <ac:chgData name="Alisha Silvia Mercedes Hall" userId="2d05916f-0a65-40fb-890b-3da59756b658" providerId="ADAL" clId="{F672DA08-044E-6D4B-B2CB-1A606E4BDAF1}" dt="2023-05-16T21:25:12.339" v="6160" actId="26606"/>
          <ac:grpSpMkLst>
            <pc:docMk/>
            <pc:sldMk cId="665941358" sldId="266"/>
            <ac:grpSpMk id="15" creationId="{1DE889C7-FAD6-4397-98E2-05D503484459}"/>
          </ac:grpSpMkLst>
        </pc:grpChg>
        <pc:grpChg chg="add mod">
          <ac:chgData name="Alisha Silvia Mercedes Hall" userId="2d05916f-0a65-40fb-890b-3da59756b658" providerId="ADAL" clId="{F672DA08-044E-6D4B-B2CB-1A606E4BDAF1}" dt="2023-05-16T23:47:45.148" v="11502" actId="1036"/>
          <ac:grpSpMkLst>
            <pc:docMk/>
            <pc:sldMk cId="665941358" sldId="266"/>
            <ac:grpSpMk id="24" creationId="{85A8FA02-45C9-8818-76D7-665159DCEE9D}"/>
          </ac:grpSpMkLst>
        </pc:grpChg>
        <pc:picChg chg="add del mod ord">
          <ac:chgData name="Alisha Silvia Mercedes Hall" userId="2d05916f-0a65-40fb-890b-3da59756b658" providerId="ADAL" clId="{F672DA08-044E-6D4B-B2CB-1A606E4BDAF1}" dt="2023-05-16T23:30:53.174" v="10510" actId="1038"/>
          <ac:picMkLst>
            <pc:docMk/>
            <pc:sldMk cId="665941358" sldId="266"/>
            <ac:picMk id="3" creationId="{1E9042F4-36E4-2641-FE81-B99EBE63A1A9}"/>
          </ac:picMkLst>
        </pc:picChg>
        <pc:picChg chg="add del mod ord">
          <ac:chgData name="Alisha Silvia Mercedes Hall" userId="2d05916f-0a65-40fb-890b-3da59756b658" providerId="ADAL" clId="{F672DA08-044E-6D4B-B2CB-1A606E4BDAF1}" dt="2023-05-16T23:30:58.698" v="10521" actId="1038"/>
          <ac:picMkLst>
            <pc:docMk/>
            <pc:sldMk cId="665941358" sldId="266"/>
            <ac:picMk id="6" creationId="{B6016F2D-71CC-D0DD-9969-3833421A814E}"/>
          </ac:picMkLst>
        </pc:picChg>
        <pc:picChg chg="add del mod">
          <ac:chgData name="Alisha Silvia Mercedes Hall" userId="2d05916f-0a65-40fb-890b-3da59756b658" providerId="ADAL" clId="{F672DA08-044E-6D4B-B2CB-1A606E4BDAF1}" dt="2023-05-16T21:25:35.379" v="6168"/>
          <ac:picMkLst>
            <pc:docMk/>
            <pc:sldMk cId="665941358" sldId="266"/>
            <ac:picMk id="18" creationId="{DF6D66B7-7430-0983-C790-376DF44DE4EE}"/>
          </ac:picMkLst>
        </pc:picChg>
        <pc:picChg chg="add del mod">
          <ac:chgData name="Alisha Silvia Mercedes Hall" userId="2d05916f-0a65-40fb-890b-3da59756b658" providerId="ADAL" clId="{F672DA08-044E-6D4B-B2CB-1A606E4BDAF1}" dt="2023-05-16T21:25:35.379" v="6168"/>
          <ac:picMkLst>
            <pc:docMk/>
            <pc:sldMk cId="665941358" sldId="266"/>
            <ac:picMk id="20" creationId="{478347C2-C3FC-444A-2765-31B949B6B14D}"/>
          </ac:picMkLst>
        </pc:picChg>
        <pc:picChg chg="add mod">
          <ac:chgData name="Alisha Silvia Mercedes Hall" userId="2d05916f-0a65-40fb-890b-3da59756b658" providerId="ADAL" clId="{F672DA08-044E-6D4B-B2CB-1A606E4BDAF1}" dt="2023-05-16T23:47:45.148" v="11502" actId="1036"/>
          <ac:picMkLst>
            <pc:docMk/>
            <pc:sldMk cId="665941358" sldId="266"/>
            <ac:picMk id="4098" creationId="{EFC03480-AC0B-DBCD-2AAB-4772E8F2D438}"/>
          </ac:picMkLst>
        </pc:picChg>
        <pc:picChg chg="add mod">
          <ac:chgData name="Alisha Silvia Mercedes Hall" userId="2d05916f-0a65-40fb-890b-3da59756b658" providerId="ADAL" clId="{F672DA08-044E-6D4B-B2CB-1A606E4BDAF1}" dt="2023-05-16T23:47:45.148" v="11502" actId="1036"/>
          <ac:picMkLst>
            <pc:docMk/>
            <pc:sldMk cId="665941358" sldId="266"/>
            <ac:picMk id="4100" creationId="{31EC851F-E53C-3B62-DC13-BE74CE0D1DA3}"/>
          </ac:picMkLst>
        </pc:picChg>
        <pc:picChg chg="add mod">
          <ac:chgData name="Alisha Silvia Mercedes Hall" userId="2d05916f-0a65-40fb-890b-3da59756b658" providerId="ADAL" clId="{F672DA08-044E-6D4B-B2CB-1A606E4BDAF1}" dt="2023-05-16T23:48:51.762" v="11514" actId="1076"/>
          <ac:picMkLst>
            <pc:docMk/>
            <pc:sldMk cId="665941358" sldId="266"/>
            <ac:picMk id="4102" creationId="{08B7B058-0E46-FD4D-70A7-FA8170447393}"/>
          </ac:picMkLst>
        </pc:picChg>
      </pc:sldChg>
      <pc:sldChg chg="del">
        <pc:chgData name="Alisha Silvia Mercedes Hall" userId="2d05916f-0a65-40fb-890b-3da59756b658" providerId="ADAL" clId="{F672DA08-044E-6D4B-B2CB-1A606E4BDAF1}" dt="2023-05-15T05:48:30.279" v="297" actId="2696"/>
        <pc:sldMkLst>
          <pc:docMk/>
          <pc:sldMk cId="1536112057" sldId="266"/>
        </pc:sldMkLst>
      </pc:sldChg>
      <pc:sldChg chg="del">
        <pc:chgData name="Alisha Silvia Mercedes Hall" userId="2d05916f-0a65-40fb-890b-3da59756b658" providerId="ADAL" clId="{F672DA08-044E-6D4B-B2CB-1A606E4BDAF1}" dt="2023-05-15T05:48:30.279" v="297" actId="2696"/>
        <pc:sldMkLst>
          <pc:docMk/>
          <pc:sldMk cId="643360037" sldId="267"/>
        </pc:sldMkLst>
      </pc:sldChg>
      <pc:sldChg chg="addSp delSp modSp add mod ord setBg addAnim delAnim modNotesTx">
        <pc:chgData name="Alisha Silvia Mercedes Hall" userId="2d05916f-0a65-40fb-890b-3da59756b658" providerId="ADAL" clId="{F672DA08-044E-6D4B-B2CB-1A606E4BDAF1}" dt="2023-05-16T23:43:58.431" v="11211" actId="20577"/>
        <pc:sldMkLst>
          <pc:docMk/>
          <pc:sldMk cId="3796672994" sldId="267"/>
        </pc:sldMkLst>
        <pc:spChg chg="del mod">
          <ac:chgData name="Alisha Silvia Mercedes Hall" userId="2d05916f-0a65-40fb-890b-3da59756b658" providerId="ADAL" clId="{F672DA08-044E-6D4B-B2CB-1A606E4BDAF1}" dt="2023-05-16T23:41:46.183" v="10886" actId="478"/>
          <ac:spMkLst>
            <pc:docMk/>
            <pc:sldMk cId="3796672994" sldId="267"/>
            <ac:spMk id="2" creationId="{1051E735-6A8E-FD01-DEE1-DD4230FAE674}"/>
          </ac:spMkLst>
        </pc:spChg>
        <pc:spChg chg="mod ord">
          <ac:chgData name="Alisha Silvia Mercedes Hall" userId="2d05916f-0a65-40fb-890b-3da59756b658" providerId="ADAL" clId="{F672DA08-044E-6D4B-B2CB-1A606E4BDAF1}" dt="2023-05-15T08:48:53.448" v="1405" actId="26606"/>
          <ac:spMkLst>
            <pc:docMk/>
            <pc:sldMk cId="3796672994" sldId="267"/>
            <ac:spMk id="4" creationId="{65C0F9D3-6163-B813-63B0-27C79C3B60FF}"/>
          </ac:spMkLst>
        </pc:spChg>
        <pc:spChg chg="mod ord">
          <ac:chgData name="Alisha Silvia Mercedes Hall" userId="2d05916f-0a65-40fb-890b-3da59756b658" providerId="ADAL" clId="{F672DA08-044E-6D4B-B2CB-1A606E4BDAF1}" dt="2023-05-15T08:48:53.448" v="1405" actId="26606"/>
          <ac:spMkLst>
            <pc:docMk/>
            <pc:sldMk cId="3796672994" sldId="267"/>
            <ac:spMk id="5" creationId="{6980B362-B501-9672-BDC9-A38B2BF659FF}"/>
          </ac:spMkLst>
        </pc:spChg>
        <pc:spChg chg="del mod">
          <ac:chgData name="Alisha Silvia Mercedes Hall" userId="2d05916f-0a65-40fb-890b-3da59756b658" providerId="ADAL" clId="{F672DA08-044E-6D4B-B2CB-1A606E4BDAF1}" dt="2023-05-15T08:36:38.233" v="1320" actId="478"/>
          <ac:spMkLst>
            <pc:docMk/>
            <pc:sldMk cId="3796672994" sldId="267"/>
            <ac:spMk id="7" creationId="{E4BDEBB9-3DB4-AEC7-23B1-80F4C9256CD6}"/>
          </ac:spMkLst>
        </pc:spChg>
        <pc:spChg chg="add del mod">
          <ac:chgData name="Alisha Silvia Mercedes Hall" userId="2d05916f-0a65-40fb-890b-3da59756b658" providerId="ADAL" clId="{F672DA08-044E-6D4B-B2CB-1A606E4BDAF1}" dt="2023-05-16T23:41:51.008" v="10889"/>
          <ac:spMkLst>
            <pc:docMk/>
            <pc:sldMk cId="3796672994" sldId="267"/>
            <ac:spMk id="11" creationId="{722ACCC9-7D44-1973-2D3A-4BDC2348C478}"/>
          </ac:spMkLst>
        </pc:spChg>
        <pc:spChg chg="add del mod">
          <ac:chgData name="Alisha Silvia Mercedes Hall" userId="2d05916f-0a65-40fb-890b-3da59756b658" providerId="ADAL" clId="{F672DA08-044E-6D4B-B2CB-1A606E4BDAF1}" dt="2023-05-16T23:41:47.921" v="10888"/>
          <ac:spMkLst>
            <pc:docMk/>
            <pc:sldMk cId="3796672994" sldId="267"/>
            <ac:spMk id="12" creationId="{58449C6D-ED4E-CBCB-3DD8-133F881D8260}"/>
          </ac:spMkLst>
        </pc:spChg>
        <pc:spChg chg="add mod">
          <ac:chgData name="Alisha Silvia Mercedes Hall" userId="2d05916f-0a65-40fb-890b-3da59756b658" providerId="ADAL" clId="{F672DA08-044E-6D4B-B2CB-1A606E4BDAF1}" dt="2023-05-16T23:41:51.008" v="10889"/>
          <ac:spMkLst>
            <pc:docMk/>
            <pc:sldMk cId="3796672994" sldId="267"/>
            <ac:spMk id="13" creationId="{54A0BD07-E963-11E7-4F60-0ED7D7D412A1}"/>
          </ac:spMkLst>
        </pc:spChg>
        <pc:spChg chg="add del">
          <ac:chgData name="Alisha Silvia Mercedes Hall" userId="2d05916f-0a65-40fb-890b-3da59756b658" providerId="ADAL" clId="{F672DA08-044E-6D4B-B2CB-1A606E4BDAF1}" dt="2023-05-15T06:10:25.330" v="960" actId="26606"/>
          <ac:spMkLst>
            <pc:docMk/>
            <pc:sldMk cId="3796672994" sldId="267"/>
            <ac:spMk id="1031" creationId="{2C61293E-6EBE-43EF-A52C-9BEBFD7679D4}"/>
          </ac:spMkLst>
        </pc:spChg>
        <pc:spChg chg="add del">
          <ac:chgData name="Alisha Silvia Mercedes Hall" userId="2d05916f-0a65-40fb-890b-3da59756b658" providerId="ADAL" clId="{F672DA08-044E-6D4B-B2CB-1A606E4BDAF1}" dt="2023-05-15T06:10:25.330" v="960" actId="26606"/>
          <ac:spMkLst>
            <pc:docMk/>
            <pc:sldMk cId="3796672994" sldId="267"/>
            <ac:spMk id="1033" creationId="{21540236-BFD5-4A9D-8840-4703E7F76825}"/>
          </ac:spMkLst>
        </pc:spChg>
        <pc:spChg chg="add del">
          <ac:chgData name="Alisha Silvia Mercedes Hall" userId="2d05916f-0a65-40fb-890b-3da59756b658" providerId="ADAL" clId="{F672DA08-044E-6D4B-B2CB-1A606E4BDAF1}" dt="2023-05-15T08:48:53.448" v="1405" actId="26606"/>
          <ac:spMkLst>
            <pc:docMk/>
            <pc:sldMk cId="3796672994" sldId="267"/>
            <ac:spMk id="1036" creationId="{53F29798-D584-4792-9B62-3F5F5C36D619}"/>
          </ac:spMkLst>
        </pc:spChg>
        <pc:spChg chg="add del">
          <ac:chgData name="Alisha Silvia Mercedes Hall" userId="2d05916f-0a65-40fb-890b-3da59756b658" providerId="ADAL" clId="{F672DA08-044E-6D4B-B2CB-1A606E4BDAF1}" dt="2023-05-15T08:43:31.734" v="1393" actId="26606"/>
          <ac:spMkLst>
            <pc:docMk/>
            <pc:sldMk cId="3796672994" sldId="267"/>
            <ac:spMk id="1037" creationId="{72018E1B-E0B9-4440-AFF3-4112E50A2763}"/>
          </ac:spMkLst>
        </pc:spChg>
        <pc:spChg chg="add del">
          <ac:chgData name="Alisha Silvia Mercedes Hall" userId="2d05916f-0a65-40fb-890b-3da59756b658" providerId="ADAL" clId="{F672DA08-044E-6D4B-B2CB-1A606E4BDAF1}" dt="2023-05-15T08:43:32.446" v="1396" actId="26606"/>
          <ac:spMkLst>
            <pc:docMk/>
            <pc:sldMk cId="3796672994" sldId="267"/>
            <ac:spMk id="1039" creationId="{72018E1B-E0B9-4440-AFF3-4112E50A2763}"/>
          </ac:spMkLst>
        </pc:spChg>
        <pc:picChg chg="add mod">
          <ac:chgData name="Alisha Silvia Mercedes Hall" userId="2d05916f-0a65-40fb-890b-3da59756b658" providerId="ADAL" clId="{F672DA08-044E-6D4B-B2CB-1A606E4BDAF1}" dt="2023-05-15T08:48:59.260" v="1408"/>
          <ac:picMkLst>
            <pc:docMk/>
            <pc:sldMk cId="3796672994" sldId="267"/>
            <ac:picMk id="3" creationId="{941F2092-5140-899B-E731-5108EA729460}"/>
          </ac:picMkLst>
        </pc:picChg>
        <pc:picChg chg="add mod">
          <ac:chgData name="Alisha Silvia Mercedes Hall" userId="2d05916f-0a65-40fb-890b-3da59756b658" providerId="ADAL" clId="{F672DA08-044E-6D4B-B2CB-1A606E4BDAF1}" dt="2023-05-15T08:48:59.260" v="1408"/>
          <ac:picMkLst>
            <pc:docMk/>
            <pc:sldMk cId="3796672994" sldId="267"/>
            <ac:picMk id="6" creationId="{C2174B1A-D1AF-DB55-6BA9-7AFEF4A85BC5}"/>
          </ac:picMkLst>
        </pc:picChg>
        <pc:picChg chg="add mod">
          <ac:chgData name="Alisha Silvia Mercedes Hall" userId="2d05916f-0a65-40fb-890b-3da59756b658" providerId="ADAL" clId="{F672DA08-044E-6D4B-B2CB-1A606E4BDAF1}" dt="2023-05-15T08:48:59.260" v="1408"/>
          <ac:picMkLst>
            <pc:docMk/>
            <pc:sldMk cId="3796672994" sldId="267"/>
            <ac:picMk id="8" creationId="{46A6A82B-52AD-CE14-9781-47B9E91CDE9D}"/>
          </ac:picMkLst>
        </pc:picChg>
        <pc:picChg chg="add mod">
          <ac:chgData name="Alisha Silvia Mercedes Hall" userId="2d05916f-0a65-40fb-890b-3da59756b658" providerId="ADAL" clId="{F672DA08-044E-6D4B-B2CB-1A606E4BDAF1}" dt="2023-05-15T08:48:59.260" v="1408"/>
          <ac:picMkLst>
            <pc:docMk/>
            <pc:sldMk cId="3796672994" sldId="267"/>
            <ac:picMk id="9" creationId="{C28C95F5-5C65-53E0-BD8B-2012A3092615}"/>
          </ac:picMkLst>
        </pc:picChg>
        <pc:picChg chg="add mod">
          <ac:chgData name="Alisha Silvia Mercedes Hall" userId="2d05916f-0a65-40fb-890b-3da59756b658" providerId="ADAL" clId="{F672DA08-044E-6D4B-B2CB-1A606E4BDAF1}" dt="2023-05-15T08:48:59.260" v="1408"/>
          <ac:picMkLst>
            <pc:docMk/>
            <pc:sldMk cId="3796672994" sldId="267"/>
            <ac:picMk id="10" creationId="{33D7756E-7FBF-6627-11B8-CBEC48AE8318}"/>
          </ac:picMkLst>
        </pc:picChg>
        <pc:picChg chg="add del mod ord">
          <ac:chgData name="Alisha Silvia Mercedes Hall" userId="2d05916f-0a65-40fb-890b-3da59756b658" providerId="ADAL" clId="{F672DA08-044E-6D4B-B2CB-1A606E4BDAF1}" dt="2023-05-15T08:48:58.668" v="1407" actId="478"/>
          <ac:picMkLst>
            <pc:docMk/>
            <pc:sldMk cId="3796672994" sldId="267"/>
            <ac:picMk id="1026" creationId="{E33B3CD6-9249-E0FA-3D21-BACD8EC2D5B7}"/>
          </ac:picMkLst>
        </pc:picChg>
        <pc:picChg chg="add del mod ord">
          <ac:chgData name="Alisha Silvia Mercedes Hall" userId="2d05916f-0a65-40fb-890b-3da59756b658" providerId="ADAL" clId="{F672DA08-044E-6D4B-B2CB-1A606E4BDAF1}" dt="2023-05-15T08:48:58.668" v="1407" actId="478"/>
          <ac:picMkLst>
            <pc:docMk/>
            <pc:sldMk cId="3796672994" sldId="267"/>
            <ac:picMk id="1028" creationId="{659A4190-746C-F3A5-8975-604AAA11BDBE}"/>
          </ac:picMkLst>
        </pc:picChg>
        <pc:picChg chg="add del mod ord">
          <ac:chgData name="Alisha Silvia Mercedes Hall" userId="2d05916f-0a65-40fb-890b-3da59756b658" providerId="ADAL" clId="{F672DA08-044E-6D4B-B2CB-1A606E4BDAF1}" dt="2023-05-15T08:48:58.668" v="1407" actId="478"/>
          <ac:picMkLst>
            <pc:docMk/>
            <pc:sldMk cId="3796672994" sldId="267"/>
            <ac:picMk id="1030" creationId="{C7C3017B-67A3-A3D4-42C5-475BF74CC40C}"/>
          </ac:picMkLst>
        </pc:picChg>
        <pc:picChg chg="add del mod ord">
          <ac:chgData name="Alisha Silvia Mercedes Hall" userId="2d05916f-0a65-40fb-890b-3da59756b658" providerId="ADAL" clId="{F672DA08-044E-6D4B-B2CB-1A606E4BDAF1}" dt="2023-05-15T08:48:58.668" v="1407" actId="478"/>
          <ac:picMkLst>
            <pc:docMk/>
            <pc:sldMk cId="3796672994" sldId="267"/>
            <ac:picMk id="1032" creationId="{D608157F-5A4F-0FA0-B82D-D1150D46C67C}"/>
          </ac:picMkLst>
        </pc:picChg>
        <pc:picChg chg="add del mod ord">
          <ac:chgData name="Alisha Silvia Mercedes Hall" userId="2d05916f-0a65-40fb-890b-3da59756b658" providerId="ADAL" clId="{F672DA08-044E-6D4B-B2CB-1A606E4BDAF1}" dt="2023-05-15T08:48:58.668" v="1407" actId="478"/>
          <ac:picMkLst>
            <pc:docMk/>
            <pc:sldMk cId="3796672994" sldId="267"/>
            <ac:picMk id="1034" creationId="{C4F2EB41-BBEA-4CDA-0C95-282DA736DEE8}"/>
          </ac:picMkLst>
        </pc:picChg>
      </pc:sldChg>
      <pc:sldChg chg="del">
        <pc:chgData name="Alisha Silvia Mercedes Hall" userId="2d05916f-0a65-40fb-890b-3da59756b658" providerId="ADAL" clId="{F672DA08-044E-6D4B-B2CB-1A606E4BDAF1}" dt="2023-05-15T05:48:30.279" v="297" actId="2696"/>
        <pc:sldMkLst>
          <pc:docMk/>
          <pc:sldMk cId="800723873" sldId="268"/>
        </pc:sldMkLst>
      </pc:sldChg>
      <pc:sldChg chg="addSp delSp modSp add mod modClrScheme modAnim chgLayout modNotesTx">
        <pc:chgData name="Alisha Silvia Mercedes Hall" userId="2d05916f-0a65-40fb-890b-3da59756b658" providerId="ADAL" clId="{F672DA08-044E-6D4B-B2CB-1A606E4BDAF1}" dt="2023-05-17T06:24:31.190" v="13836" actId="20577"/>
        <pc:sldMkLst>
          <pc:docMk/>
          <pc:sldMk cId="3278922491" sldId="268"/>
        </pc:sldMkLst>
        <pc:spChg chg="mod ord">
          <ac:chgData name="Alisha Silvia Mercedes Hall" userId="2d05916f-0a65-40fb-890b-3da59756b658" providerId="ADAL" clId="{F672DA08-044E-6D4B-B2CB-1A606E4BDAF1}" dt="2023-05-17T00:01:43.027" v="12272" actId="20577"/>
          <ac:spMkLst>
            <pc:docMk/>
            <pc:sldMk cId="3278922491" sldId="268"/>
            <ac:spMk id="2" creationId="{1051E735-6A8E-FD01-DEE1-DD4230FAE674}"/>
          </ac:spMkLst>
        </pc:spChg>
        <pc:spChg chg="add del mod ord">
          <ac:chgData name="Alisha Silvia Mercedes Hall" userId="2d05916f-0a65-40fb-890b-3da59756b658" providerId="ADAL" clId="{F672DA08-044E-6D4B-B2CB-1A606E4BDAF1}" dt="2023-05-16T21:24:27.637" v="6154" actId="700"/>
          <ac:spMkLst>
            <pc:docMk/>
            <pc:sldMk cId="3278922491" sldId="268"/>
            <ac:spMk id="3" creationId="{0232E977-645B-BD4E-42C6-B7DB533B75C4}"/>
          </ac:spMkLst>
        </pc:spChg>
        <pc:spChg chg="mod ord">
          <ac:chgData name="Alisha Silvia Mercedes Hall" userId="2d05916f-0a65-40fb-890b-3da59756b658" providerId="ADAL" clId="{F672DA08-044E-6D4B-B2CB-1A606E4BDAF1}" dt="2023-05-16T21:24:27.637" v="6154" actId="700"/>
          <ac:spMkLst>
            <pc:docMk/>
            <pc:sldMk cId="3278922491" sldId="268"/>
            <ac:spMk id="4" creationId="{65C0F9D3-6163-B813-63B0-27C79C3B60FF}"/>
          </ac:spMkLst>
        </pc:spChg>
        <pc:spChg chg="mod ord">
          <ac:chgData name="Alisha Silvia Mercedes Hall" userId="2d05916f-0a65-40fb-890b-3da59756b658" providerId="ADAL" clId="{F672DA08-044E-6D4B-B2CB-1A606E4BDAF1}" dt="2023-05-16T21:24:27.637" v="6154" actId="700"/>
          <ac:spMkLst>
            <pc:docMk/>
            <pc:sldMk cId="3278922491" sldId="268"/>
            <ac:spMk id="5" creationId="{6980B362-B501-9672-BDC9-A38B2BF659FF}"/>
          </ac:spMkLst>
        </pc:spChg>
        <pc:spChg chg="mod ord">
          <ac:chgData name="Alisha Silvia Mercedes Hall" userId="2d05916f-0a65-40fb-890b-3da59756b658" providerId="ADAL" clId="{F672DA08-044E-6D4B-B2CB-1A606E4BDAF1}" dt="2023-05-17T00:41:01.183" v="13598" actId="20577"/>
          <ac:spMkLst>
            <pc:docMk/>
            <pc:sldMk cId="3278922491" sldId="268"/>
            <ac:spMk id="7" creationId="{E4BDEBB9-3DB4-AEC7-23B1-80F4C9256CD6}"/>
          </ac:spMkLst>
        </pc:spChg>
        <pc:picChg chg="add del mod">
          <ac:chgData name="Alisha Silvia Mercedes Hall" userId="2d05916f-0a65-40fb-890b-3da59756b658" providerId="ADAL" clId="{F672DA08-044E-6D4B-B2CB-1A606E4BDAF1}" dt="2023-05-17T00:22:19.977" v="13054" actId="21"/>
          <ac:picMkLst>
            <pc:docMk/>
            <pc:sldMk cId="3278922491" sldId="268"/>
            <ac:picMk id="2050" creationId="{E97F5FB3-D98E-9C57-C06A-7C3F538F57A8}"/>
          </ac:picMkLst>
        </pc:picChg>
      </pc:sldChg>
      <pc:sldChg chg="del">
        <pc:chgData name="Alisha Silvia Mercedes Hall" userId="2d05916f-0a65-40fb-890b-3da59756b658" providerId="ADAL" clId="{F672DA08-044E-6D4B-B2CB-1A606E4BDAF1}" dt="2023-05-15T05:48:30.279" v="297" actId="2696"/>
        <pc:sldMkLst>
          <pc:docMk/>
          <pc:sldMk cId="60954363" sldId="269"/>
        </pc:sldMkLst>
      </pc:sldChg>
      <pc:sldChg chg="addSp delSp modSp add mod setBg chgLayout modNotesTx">
        <pc:chgData name="Alisha Silvia Mercedes Hall" userId="2d05916f-0a65-40fb-890b-3da59756b658" providerId="ADAL" clId="{F672DA08-044E-6D4B-B2CB-1A606E4BDAF1}" dt="2023-05-16T23:59:11.365" v="12104" actId="20577"/>
        <pc:sldMkLst>
          <pc:docMk/>
          <pc:sldMk cId="2206218575" sldId="269"/>
        </pc:sldMkLst>
        <pc:spChg chg="mod ord">
          <ac:chgData name="Alisha Silvia Mercedes Hall" userId="2d05916f-0a65-40fb-890b-3da59756b658" providerId="ADAL" clId="{F672DA08-044E-6D4B-B2CB-1A606E4BDAF1}" dt="2023-05-16T23:59:11.365" v="12104" actId="20577"/>
          <ac:spMkLst>
            <pc:docMk/>
            <pc:sldMk cId="2206218575" sldId="269"/>
            <ac:spMk id="2" creationId="{1051E735-6A8E-FD01-DEE1-DD4230FAE674}"/>
          </ac:spMkLst>
        </pc:spChg>
        <pc:spChg chg="add mod ord">
          <ac:chgData name="Alisha Silvia Mercedes Hall" userId="2d05916f-0a65-40fb-890b-3da59756b658" providerId="ADAL" clId="{F672DA08-044E-6D4B-B2CB-1A606E4BDAF1}" dt="2023-05-16T22:53:05.080" v="8666" actId="26606"/>
          <ac:spMkLst>
            <pc:docMk/>
            <pc:sldMk cId="2206218575" sldId="269"/>
            <ac:spMk id="3" creationId="{0AA38ABB-D1E8-2068-19CE-262D52FE1A44}"/>
          </ac:spMkLst>
        </pc:spChg>
        <pc:spChg chg="mod ord">
          <ac:chgData name="Alisha Silvia Mercedes Hall" userId="2d05916f-0a65-40fb-890b-3da59756b658" providerId="ADAL" clId="{F672DA08-044E-6D4B-B2CB-1A606E4BDAF1}" dt="2023-05-16T22:53:05.080" v="8666" actId="26606"/>
          <ac:spMkLst>
            <pc:docMk/>
            <pc:sldMk cId="2206218575" sldId="269"/>
            <ac:spMk id="4" creationId="{65C0F9D3-6163-B813-63B0-27C79C3B60FF}"/>
          </ac:spMkLst>
        </pc:spChg>
        <pc:spChg chg="mod ord">
          <ac:chgData name="Alisha Silvia Mercedes Hall" userId="2d05916f-0a65-40fb-890b-3da59756b658" providerId="ADAL" clId="{F672DA08-044E-6D4B-B2CB-1A606E4BDAF1}" dt="2023-05-16T22:53:05.080" v="8666" actId="26606"/>
          <ac:spMkLst>
            <pc:docMk/>
            <pc:sldMk cId="2206218575" sldId="269"/>
            <ac:spMk id="5" creationId="{6980B362-B501-9672-BDC9-A38B2BF659FF}"/>
          </ac:spMkLst>
        </pc:spChg>
        <pc:spChg chg="add del">
          <ac:chgData name="Alisha Silvia Mercedes Hall" userId="2d05916f-0a65-40fb-890b-3da59756b658" providerId="ADAL" clId="{F672DA08-044E-6D4B-B2CB-1A606E4BDAF1}" dt="2023-05-16T22:53:05.080" v="8666" actId="26606"/>
          <ac:spMkLst>
            <pc:docMk/>
            <pc:sldMk cId="2206218575" sldId="269"/>
            <ac:spMk id="16" creationId="{60955315-6EA7-45D9-B619-C39F81C414D7}"/>
          </ac:spMkLst>
        </pc:spChg>
        <pc:spChg chg="add del">
          <ac:chgData name="Alisha Silvia Mercedes Hall" userId="2d05916f-0a65-40fb-890b-3da59756b658" providerId="ADAL" clId="{F672DA08-044E-6D4B-B2CB-1A606E4BDAF1}" dt="2023-05-16T22:53:05.080" v="8666" actId="26606"/>
          <ac:spMkLst>
            <pc:docMk/>
            <pc:sldMk cId="2206218575" sldId="269"/>
            <ac:spMk id="22" creationId="{0DA909B4-15FF-46A6-8A7F-7AEF977FE9ED}"/>
          </ac:spMkLst>
        </pc:spChg>
        <pc:spChg chg="add del">
          <ac:chgData name="Alisha Silvia Mercedes Hall" userId="2d05916f-0a65-40fb-890b-3da59756b658" providerId="ADAL" clId="{F672DA08-044E-6D4B-B2CB-1A606E4BDAF1}" dt="2023-05-16T22:53:05.080" v="8666" actId="26606"/>
          <ac:spMkLst>
            <pc:docMk/>
            <pc:sldMk cId="2206218575" sldId="269"/>
            <ac:spMk id="24" creationId="{1382A32C-5B0C-4B1C-A074-76C6DBCC9F87}"/>
          </ac:spMkLst>
        </pc:spChg>
        <pc:spChg chg="add del">
          <ac:chgData name="Alisha Silvia Mercedes Hall" userId="2d05916f-0a65-40fb-890b-3da59756b658" providerId="ADAL" clId="{F672DA08-044E-6D4B-B2CB-1A606E4BDAF1}" dt="2023-05-16T22:52:03.713" v="8642" actId="26606"/>
          <ac:spMkLst>
            <pc:docMk/>
            <pc:sldMk cId="2206218575" sldId="269"/>
            <ac:spMk id="1035" creationId="{D7F307E1-26FA-4252-94D1-9711C4518CA1}"/>
          </ac:spMkLst>
        </pc:spChg>
        <pc:spChg chg="add del">
          <ac:chgData name="Alisha Silvia Mercedes Hall" userId="2d05916f-0a65-40fb-890b-3da59756b658" providerId="ADAL" clId="{F672DA08-044E-6D4B-B2CB-1A606E4BDAF1}" dt="2023-05-16T22:52:03.713" v="8642" actId="26606"/>
          <ac:spMkLst>
            <pc:docMk/>
            <pc:sldMk cId="2206218575" sldId="269"/>
            <ac:spMk id="1037" creationId="{398DFB7A-5FB9-4FBB-8BD1-0DBC6A3652FB}"/>
          </ac:spMkLst>
        </pc:spChg>
        <pc:spChg chg="add del">
          <ac:chgData name="Alisha Silvia Mercedes Hall" userId="2d05916f-0a65-40fb-890b-3da59756b658" providerId="ADAL" clId="{F672DA08-044E-6D4B-B2CB-1A606E4BDAF1}" dt="2023-05-16T22:52:03.713" v="8642" actId="26606"/>
          <ac:spMkLst>
            <pc:docMk/>
            <pc:sldMk cId="2206218575" sldId="269"/>
            <ac:spMk id="1039" creationId="{357E4EC5-5150-4D8A-B97F-668E90752EC1}"/>
          </ac:spMkLst>
        </pc:spChg>
        <pc:spChg chg="add del">
          <ac:chgData name="Alisha Silvia Mercedes Hall" userId="2d05916f-0a65-40fb-890b-3da59756b658" providerId="ADAL" clId="{F672DA08-044E-6D4B-B2CB-1A606E4BDAF1}" dt="2023-05-16T22:52:03.713" v="8642" actId="26606"/>
          <ac:spMkLst>
            <pc:docMk/>
            <pc:sldMk cId="2206218575" sldId="269"/>
            <ac:spMk id="1041" creationId="{8C818ED5-2F56-4171-9445-3AA4F4462396}"/>
          </ac:spMkLst>
        </pc:spChg>
        <pc:spChg chg="add del">
          <ac:chgData name="Alisha Silvia Mercedes Hall" userId="2d05916f-0a65-40fb-890b-3da59756b658" providerId="ADAL" clId="{F672DA08-044E-6D4B-B2CB-1A606E4BDAF1}" dt="2023-05-16T22:52:03.713" v="8642" actId="26606"/>
          <ac:spMkLst>
            <pc:docMk/>
            <pc:sldMk cId="2206218575" sldId="269"/>
            <ac:spMk id="1043" creationId="{DE74FCE8-866C-4AFA-B45C-FACE2A6094E4}"/>
          </ac:spMkLst>
        </pc:spChg>
        <pc:spChg chg="add del">
          <ac:chgData name="Alisha Silvia Mercedes Hall" userId="2d05916f-0a65-40fb-890b-3da59756b658" providerId="ADAL" clId="{F672DA08-044E-6D4B-B2CB-1A606E4BDAF1}" dt="2023-05-16T22:52:26.734" v="8658"/>
          <ac:spMkLst>
            <pc:docMk/>
            <pc:sldMk cId="2206218575" sldId="269"/>
            <ac:spMk id="1045" creationId="{60955315-6EA7-45D9-B619-C39F81C414D7}"/>
          </ac:spMkLst>
        </pc:spChg>
        <pc:spChg chg="add del">
          <ac:chgData name="Alisha Silvia Mercedes Hall" userId="2d05916f-0a65-40fb-890b-3da59756b658" providerId="ADAL" clId="{F672DA08-044E-6D4B-B2CB-1A606E4BDAF1}" dt="2023-05-16T22:52:26.734" v="8658"/>
          <ac:spMkLst>
            <pc:docMk/>
            <pc:sldMk cId="2206218575" sldId="269"/>
            <ac:spMk id="1048" creationId="{0DA909B4-15FF-46A6-8A7F-7AEF977FE9ED}"/>
          </ac:spMkLst>
        </pc:spChg>
        <pc:spChg chg="add del">
          <ac:chgData name="Alisha Silvia Mercedes Hall" userId="2d05916f-0a65-40fb-890b-3da59756b658" providerId="ADAL" clId="{F672DA08-044E-6D4B-B2CB-1A606E4BDAF1}" dt="2023-05-16T22:52:26.734" v="8658"/>
          <ac:spMkLst>
            <pc:docMk/>
            <pc:sldMk cId="2206218575" sldId="269"/>
            <ac:spMk id="1049" creationId="{1382A32C-5B0C-4B1C-A074-76C6DBCC9F87}"/>
          </ac:spMkLst>
        </pc:spChg>
        <pc:grpChg chg="add del">
          <ac:chgData name="Alisha Silvia Mercedes Hall" userId="2d05916f-0a65-40fb-890b-3da59756b658" providerId="ADAL" clId="{F672DA08-044E-6D4B-B2CB-1A606E4BDAF1}" dt="2023-05-16T22:53:05.080" v="8666" actId="26606"/>
          <ac:grpSpMkLst>
            <pc:docMk/>
            <pc:sldMk cId="2206218575" sldId="269"/>
            <ac:grpSpMk id="18" creationId="{19A6B5CE-CB1D-48EE-8B43-E952235C8371}"/>
          </ac:grpSpMkLst>
        </pc:grpChg>
        <pc:grpChg chg="add del">
          <ac:chgData name="Alisha Silvia Mercedes Hall" userId="2d05916f-0a65-40fb-890b-3da59756b658" providerId="ADAL" clId="{F672DA08-044E-6D4B-B2CB-1A606E4BDAF1}" dt="2023-05-16T22:52:26.734" v="8658"/>
          <ac:grpSpMkLst>
            <pc:docMk/>
            <pc:sldMk cId="2206218575" sldId="269"/>
            <ac:grpSpMk id="1046" creationId="{19A6B5CE-CB1D-48EE-8B43-E952235C8371}"/>
          </ac:grpSpMkLst>
        </pc:grpChg>
        <pc:picChg chg="add del mod ord">
          <ac:chgData name="Alisha Silvia Mercedes Hall" userId="2d05916f-0a65-40fb-890b-3da59756b658" providerId="ADAL" clId="{F672DA08-044E-6D4B-B2CB-1A606E4BDAF1}" dt="2023-05-16T22:55:12.835" v="8723" actId="1036"/>
          <ac:picMkLst>
            <pc:docMk/>
            <pc:sldMk cId="2206218575" sldId="269"/>
            <ac:picMk id="6" creationId="{5A1E998F-5A9C-EED4-82CC-B2BCB58D6B7F}"/>
          </ac:picMkLst>
        </pc:picChg>
        <pc:picChg chg="del">
          <ac:chgData name="Alisha Silvia Mercedes Hall" userId="2d05916f-0a65-40fb-890b-3da59756b658" providerId="ADAL" clId="{F672DA08-044E-6D4B-B2CB-1A606E4BDAF1}" dt="2023-05-15T09:06:20.098" v="1886" actId="478"/>
          <ac:picMkLst>
            <pc:docMk/>
            <pc:sldMk cId="2206218575" sldId="269"/>
            <ac:picMk id="7" creationId="{A5B3ED8A-07D1-E0B5-80CF-9BD2661EAB12}"/>
          </ac:picMkLst>
        </pc:picChg>
        <pc:picChg chg="add del mod ord">
          <ac:chgData name="Alisha Silvia Mercedes Hall" userId="2d05916f-0a65-40fb-890b-3da59756b658" providerId="ADAL" clId="{F672DA08-044E-6D4B-B2CB-1A606E4BDAF1}" dt="2023-05-16T22:54:51.400" v="8711" actId="1076"/>
          <ac:picMkLst>
            <pc:docMk/>
            <pc:sldMk cId="2206218575" sldId="269"/>
            <ac:picMk id="7" creationId="{D4FB6D3B-E308-279B-1CA2-31FB0D260FA0}"/>
          </ac:picMkLst>
        </pc:picChg>
        <pc:picChg chg="add del mod ord">
          <ac:chgData name="Alisha Silvia Mercedes Hall" userId="2d05916f-0a65-40fb-890b-3da59756b658" providerId="ADAL" clId="{F672DA08-044E-6D4B-B2CB-1A606E4BDAF1}" dt="2023-05-16T22:53:42.210" v="8689"/>
          <ac:picMkLst>
            <pc:docMk/>
            <pc:sldMk cId="2206218575" sldId="269"/>
            <ac:picMk id="8" creationId="{19C33723-8CD4-3C94-1F88-EA74880858D0}"/>
          </ac:picMkLst>
        </pc:picChg>
        <pc:picChg chg="del">
          <ac:chgData name="Alisha Silvia Mercedes Hall" userId="2d05916f-0a65-40fb-890b-3da59756b658" providerId="ADAL" clId="{F672DA08-044E-6D4B-B2CB-1A606E4BDAF1}" dt="2023-05-15T09:06:19.225" v="1885" actId="478"/>
          <ac:picMkLst>
            <pc:docMk/>
            <pc:sldMk cId="2206218575" sldId="269"/>
            <ac:picMk id="8" creationId="{B7D859D9-AE9F-8C14-15B8-C9EDC3AD8341}"/>
          </ac:picMkLst>
        </pc:picChg>
        <pc:picChg chg="add del mod">
          <ac:chgData name="Alisha Silvia Mercedes Hall" userId="2d05916f-0a65-40fb-890b-3da59756b658" providerId="ADAL" clId="{F672DA08-044E-6D4B-B2CB-1A606E4BDAF1}" dt="2023-05-16T22:53:42.210" v="8689"/>
          <ac:picMkLst>
            <pc:docMk/>
            <pc:sldMk cId="2206218575" sldId="269"/>
            <ac:picMk id="9" creationId="{66170745-A35C-23AA-94A8-87E104CAA4D0}"/>
          </ac:picMkLst>
        </pc:picChg>
        <pc:picChg chg="add del mod ord">
          <ac:chgData name="Alisha Silvia Mercedes Hall" userId="2d05916f-0a65-40fb-890b-3da59756b658" providerId="ADAL" clId="{F672DA08-044E-6D4B-B2CB-1A606E4BDAF1}" dt="2023-05-16T22:53:42.210" v="8689"/>
          <ac:picMkLst>
            <pc:docMk/>
            <pc:sldMk cId="2206218575" sldId="269"/>
            <ac:picMk id="10" creationId="{365FA1F5-2B6E-C09B-94F8-9C4C5ED1AD04}"/>
          </ac:picMkLst>
        </pc:picChg>
        <pc:picChg chg="add del mod">
          <ac:chgData name="Alisha Silvia Mercedes Hall" userId="2d05916f-0a65-40fb-890b-3da59756b658" providerId="ADAL" clId="{F672DA08-044E-6D4B-B2CB-1A606E4BDAF1}" dt="2023-05-16T22:53:42.210" v="8689"/>
          <ac:picMkLst>
            <pc:docMk/>
            <pc:sldMk cId="2206218575" sldId="269"/>
            <ac:picMk id="11" creationId="{FB4733D4-66B1-0719-044F-8C8251872FAF}"/>
          </ac:picMkLst>
        </pc:picChg>
        <pc:picChg chg="add del mod">
          <ac:chgData name="Alisha Silvia Mercedes Hall" userId="2d05916f-0a65-40fb-890b-3da59756b658" providerId="ADAL" clId="{F672DA08-044E-6D4B-B2CB-1A606E4BDAF1}" dt="2023-05-16T22:53:40.804" v="8687"/>
          <ac:picMkLst>
            <pc:docMk/>
            <pc:sldMk cId="2206218575" sldId="269"/>
            <ac:picMk id="12" creationId="{092F1BBA-4BCC-7A52-F438-7BFC4714193C}"/>
          </ac:picMkLst>
        </pc:picChg>
        <pc:picChg chg="add del mod">
          <ac:chgData name="Alisha Silvia Mercedes Hall" userId="2d05916f-0a65-40fb-890b-3da59756b658" providerId="ADAL" clId="{F672DA08-044E-6D4B-B2CB-1A606E4BDAF1}" dt="2023-05-16T22:53:40.804" v="8687"/>
          <ac:picMkLst>
            <pc:docMk/>
            <pc:sldMk cId="2206218575" sldId="269"/>
            <ac:picMk id="13" creationId="{9B722408-5AA2-DA32-72F6-3F6DF3630A01}"/>
          </ac:picMkLst>
        </pc:picChg>
        <pc:picChg chg="add del mod">
          <ac:chgData name="Alisha Silvia Mercedes Hall" userId="2d05916f-0a65-40fb-890b-3da59756b658" providerId="ADAL" clId="{F672DA08-044E-6D4B-B2CB-1A606E4BDAF1}" dt="2023-05-16T22:53:40.804" v="8687"/>
          <ac:picMkLst>
            <pc:docMk/>
            <pc:sldMk cId="2206218575" sldId="269"/>
            <ac:picMk id="14" creationId="{328035AA-DD0A-42E1-BCD2-5361B59DA110}"/>
          </ac:picMkLst>
        </pc:picChg>
        <pc:picChg chg="add del mod">
          <ac:chgData name="Alisha Silvia Mercedes Hall" userId="2d05916f-0a65-40fb-890b-3da59756b658" providerId="ADAL" clId="{F672DA08-044E-6D4B-B2CB-1A606E4BDAF1}" dt="2023-05-16T22:53:40.804" v="8687"/>
          <ac:picMkLst>
            <pc:docMk/>
            <pc:sldMk cId="2206218575" sldId="269"/>
            <ac:picMk id="15" creationId="{D8BF5BE0-919D-C3EC-100E-B8A7DB9F4B64}"/>
          </ac:picMkLst>
        </pc:picChg>
        <pc:picChg chg="add del mod ord">
          <ac:chgData name="Alisha Silvia Mercedes Hall" userId="2d05916f-0a65-40fb-890b-3da59756b658" providerId="ADAL" clId="{F672DA08-044E-6D4B-B2CB-1A606E4BDAF1}" dt="2023-05-16T22:54:53.069" v="8712" actId="1076"/>
          <ac:picMkLst>
            <pc:docMk/>
            <pc:sldMk cId="2206218575" sldId="269"/>
            <ac:picMk id="1026" creationId="{B8BC36AF-5532-4922-BFE6-4D80CC1ADC93}"/>
          </ac:picMkLst>
        </pc:picChg>
        <pc:picChg chg="add del mod">
          <ac:chgData name="Alisha Silvia Mercedes Hall" userId="2d05916f-0a65-40fb-890b-3da59756b658" providerId="ADAL" clId="{F672DA08-044E-6D4B-B2CB-1A606E4BDAF1}" dt="2023-05-16T22:43:15.174" v="8585"/>
          <ac:picMkLst>
            <pc:docMk/>
            <pc:sldMk cId="2206218575" sldId="269"/>
            <ac:picMk id="1028" creationId="{011DB1BF-C6C5-1579-196E-21AF95EBF494}"/>
          </ac:picMkLst>
        </pc:picChg>
        <pc:picChg chg="add del mod ord">
          <ac:chgData name="Alisha Silvia Mercedes Hall" userId="2d05916f-0a65-40fb-890b-3da59756b658" providerId="ADAL" clId="{F672DA08-044E-6D4B-B2CB-1A606E4BDAF1}" dt="2023-05-16T22:54:59.257" v="8714" actId="1076"/>
          <ac:picMkLst>
            <pc:docMk/>
            <pc:sldMk cId="2206218575" sldId="269"/>
            <ac:picMk id="1030" creationId="{51C0F7C3-FAFE-3BAB-C944-553AF092E422}"/>
          </ac:picMkLst>
        </pc:picChg>
        <pc:picChg chg="add del mod">
          <ac:chgData name="Alisha Silvia Mercedes Hall" userId="2d05916f-0a65-40fb-890b-3da59756b658" providerId="ADAL" clId="{F672DA08-044E-6D4B-B2CB-1A606E4BDAF1}" dt="2023-05-16T23:24:38.912" v="10416" actId="478"/>
          <ac:picMkLst>
            <pc:docMk/>
            <pc:sldMk cId="2206218575" sldId="269"/>
            <ac:picMk id="1032" creationId="{82505948-6375-9A4F-D086-74D339E3135E}"/>
          </ac:picMkLst>
        </pc:picChg>
        <pc:picChg chg="add mod">
          <ac:chgData name="Alisha Silvia Mercedes Hall" userId="2d05916f-0a65-40fb-890b-3da59756b658" providerId="ADAL" clId="{F672DA08-044E-6D4B-B2CB-1A606E4BDAF1}" dt="2023-05-16T23:34:00.356" v="10576" actId="1076"/>
          <ac:picMkLst>
            <pc:docMk/>
            <pc:sldMk cId="2206218575" sldId="269"/>
            <ac:picMk id="1034" creationId="{870905F3-2626-79A0-4A23-36FC8100E1B4}"/>
          </ac:picMkLst>
        </pc:picChg>
      </pc:sldChg>
      <pc:sldChg chg="addSp delSp modSp add del mod ord">
        <pc:chgData name="Alisha Silvia Mercedes Hall" userId="2d05916f-0a65-40fb-890b-3da59756b658" providerId="ADAL" clId="{F672DA08-044E-6D4B-B2CB-1A606E4BDAF1}" dt="2023-05-15T08:54:06.441" v="1617" actId="2696"/>
        <pc:sldMkLst>
          <pc:docMk/>
          <pc:sldMk cId="3242584598" sldId="269"/>
        </pc:sldMkLst>
        <pc:spChg chg="del">
          <ac:chgData name="Alisha Silvia Mercedes Hall" userId="2d05916f-0a65-40fb-890b-3da59756b658" providerId="ADAL" clId="{F672DA08-044E-6D4B-B2CB-1A606E4BDAF1}" dt="2023-05-15T08:50:27.127" v="1452" actId="478"/>
          <ac:spMkLst>
            <pc:docMk/>
            <pc:sldMk cId="3242584598" sldId="269"/>
            <ac:spMk id="3" creationId="{2F50C58A-F808-47A2-DF18-0716ED52DECD}"/>
          </ac:spMkLst>
        </pc:spChg>
        <pc:spChg chg="mod">
          <ac:chgData name="Alisha Silvia Mercedes Hall" userId="2d05916f-0a65-40fb-890b-3da59756b658" providerId="ADAL" clId="{F672DA08-044E-6D4B-B2CB-1A606E4BDAF1}" dt="2023-05-15T08:52:50.981" v="1585" actId="1076"/>
          <ac:spMkLst>
            <pc:docMk/>
            <pc:sldMk cId="3242584598" sldId="269"/>
            <ac:spMk id="6" creationId="{9D83B99F-827E-64DF-FF82-2F2C62D34DA0}"/>
          </ac:spMkLst>
        </pc:spChg>
        <pc:spChg chg="add del mod">
          <ac:chgData name="Alisha Silvia Mercedes Hall" userId="2d05916f-0a65-40fb-890b-3da59756b658" providerId="ADAL" clId="{F672DA08-044E-6D4B-B2CB-1A606E4BDAF1}" dt="2023-05-15T08:50:34.736" v="1455" actId="478"/>
          <ac:spMkLst>
            <pc:docMk/>
            <pc:sldMk cId="3242584598" sldId="269"/>
            <ac:spMk id="8" creationId="{534131DD-7188-8F3A-D333-DE720EA56A8C}"/>
          </ac:spMkLst>
        </pc:spChg>
      </pc:sldChg>
      <pc:sldChg chg="del">
        <pc:chgData name="Alisha Silvia Mercedes Hall" userId="2d05916f-0a65-40fb-890b-3da59756b658" providerId="ADAL" clId="{F672DA08-044E-6D4B-B2CB-1A606E4BDAF1}" dt="2023-05-15T05:48:30.279" v="297" actId="2696"/>
        <pc:sldMkLst>
          <pc:docMk/>
          <pc:sldMk cId="674267361" sldId="270"/>
        </pc:sldMkLst>
      </pc:sldChg>
      <pc:sldChg chg="del">
        <pc:chgData name="Alisha Silvia Mercedes Hall" userId="2d05916f-0a65-40fb-890b-3da59756b658" providerId="ADAL" clId="{F672DA08-044E-6D4B-B2CB-1A606E4BDAF1}" dt="2023-05-15T05:48:30.279" v="297" actId="2696"/>
        <pc:sldMkLst>
          <pc:docMk/>
          <pc:sldMk cId="3036253224" sldId="271"/>
        </pc:sldMkLst>
      </pc:sldChg>
      <pc:sldChg chg="addSp delSp modSp add mod modAnim modNotesTx">
        <pc:chgData name="Alisha Silvia Mercedes Hall" userId="2d05916f-0a65-40fb-890b-3da59756b658" providerId="ADAL" clId="{F672DA08-044E-6D4B-B2CB-1A606E4BDAF1}" dt="2023-05-17T00:40:12.926" v="13580"/>
        <pc:sldMkLst>
          <pc:docMk/>
          <pc:sldMk cId="3380899297" sldId="271"/>
        </pc:sldMkLst>
        <pc:spChg chg="del mod">
          <ac:chgData name="Alisha Silvia Mercedes Hall" userId="2d05916f-0a65-40fb-890b-3da59756b658" providerId="ADAL" clId="{F672DA08-044E-6D4B-B2CB-1A606E4BDAF1}" dt="2023-05-16T20:04:16.813" v="3606" actId="478"/>
          <ac:spMkLst>
            <pc:docMk/>
            <pc:sldMk cId="3380899297" sldId="271"/>
            <ac:spMk id="7" creationId="{E4BDEBB9-3DB4-AEC7-23B1-80F4C9256CD6}"/>
          </ac:spMkLst>
        </pc:spChg>
        <pc:grpChg chg="add mod">
          <ac:chgData name="Alisha Silvia Mercedes Hall" userId="2d05916f-0a65-40fb-890b-3da59756b658" providerId="ADAL" clId="{F672DA08-044E-6D4B-B2CB-1A606E4BDAF1}" dt="2023-05-16T20:08:35.542" v="3617" actId="1076"/>
          <ac:grpSpMkLst>
            <pc:docMk/>
            <pc:sldMk cId="3380899297" sldId="271"/>
            <ac:grpSpMk id="8" creationId="{9F5D71E3-AED9-67DB-A437-B32F9EEC8CEC}"/>
          </ac:grpSpMkLst>
        </pc:grpChg>
        <pc:picChg chg="add mod">
          <ac:chgData name="Alisha Silvia Mercedes Hall" userId="2d05916f-0a65-40fb-890b-3da59756b658" providerId="ADAL" clId="{F672DA08-044E-6D4B-B2CB-1A606E4BDAF1}" dt="2023-05-16T20:04:35.499" v="3615" actId="1035"/>
          <ac:picMkLst>
            <pc:docMk/>
            <pc:sldMk cId="3380899297" sldId="271"/>
            <ac:picMk id="3" creationId="{5502EBB5-88DC-8AD3-15BD-EA3462E86BC2}"/>
          </ac:picMkLst>
        </pc:picChg>
        <pc:picChg chg="add mod">
          <ac:chgData name="Alisha Silvia Mercedes Hall" userId="2d05916f-0a65-40fb-890b-3da59756b658" providerId="ADAL" clId="{F672DA08-044E-6D4B-B2CB-1A606E4BDAF1}" dt="2023-05-16T20:04:24.278" v="3609" actId="1076"/>
          <ac:picMkLst>
            <pc:docMk/>
            <pc:sldMk cId="3380899297" sldId="271"/>
            <ac:picMk id="6" creationId="{18543FCD-9032-56E6-2E34-4965786E0AF0}"/>
          </ac:picMkLst>
        </pc:picChg>
        <pc:picChg chg="add mod">
          <ac:chgData name="Alisha Silvia Mercedes Hall" userId="2d05916f-0a65-40fb-890b-3da59756b658" providerId="ADAL" clId="{F672DA08-044E-6D4B-B2CB-1A606E4BDAF1}" dt="2023-05-16T20:11:25.136" v="3642" actId="14100"/>
          <ac:picMkLst>
            <pc:docMk/>
            <pc:sldMk cId="3380899297" sldId="271"/>
            <ac:picMk id="9" creationId="{EB6B27B3-A203-9E8E-C4FD-7FE29AF11ECB}"/>
          </ac:picMkLst>
        </pc:picChg>
        <pc:picChg chg="add del mod">
          <ac:chgData name="Alisha Silvia Mercedes Hall" userId="2d05916f-0a65-40fb-890b-3da59756b658" providerId="ADAL" clId="{F672DA08-044E-6D4B-B2CB-1A606E4BDAF1}" dt="2023-05-16T23:48:55.983" v="11515" actId="478"/>
          <ac:picMkLst>
            <pc:docMk/>
            <pc:sldMk cId="3380899297" sldId="271"/>
            <ac:picMk id="10" creationId="{991ED49E-ED83-2480-0F4C-79FA95E48462}"/>
          </ac:picMkLst>
        </pc:picChg>
        <pc:picChg chg="add mod">
          <ac:chgData name="Alisha Silvia Mercedes Hall" userId="2d05916f-0a65-40fb-890b-3da59756b658" providerId="ADAL" clId="{F672DA08-044E-6D4B-B2CB-1A606E4BDAF1}" dt="2023-05-16T23:48:56.274" v="11516"/>
          <ac:picMkLst>
            <pc:docMk/>
            <pc:sldMk cId="3380899297" sldId="271"/>
            <ac:picMk id="11" creationId="{3BB645FD-1268-A112-CDC2-EC407ACADCD4}"/>
          </ac:picMkLst>
        </pc:picChg>
        <pc:inkChg chg="add del">
          <ac:chgData name="Alisha Silvia Mercedes Hall" userId="2d05916f-0a65-40fb-890b-3da59756b658" providerId="ADAL" clId="{F672DA08-044E-6D4B-B2CB-1A606E4BDAF1}" dt="2023-05-17T00:38:38.796" v="13550" actId="9405"/>
          <ac:inkMkLst>
            <pc:docMk/>
            <pc:sldMk cId="3380899297" sldId="271"/>
            <ac:inkMk id="7" creationId="{6EF3CE51-46CB-3D34-FD3D-9C384EC34BDC}"/>
          </ac:inkMkLst>
        </pc:inkChg>
        <pc:inkChg chg="add del">
          <ac:chgData name="Alisha Silvia Mercedes Hall" userId="2d05916f-0a65-40fb-890b-3da59756b658" providerId="ADAL" clId="{F672DA08-044E-6D4B-B2CB-1A606E4BDAF1}" dt="2023-05-17T00:38:42.348" v="13552" actId="9405"/>
          <ac:inkMkLst>
            <pc:docMk/>
            <pc:sldMk cId="3380899297" sldId="271"/>
            <ac:inkMk id="10" creationId="{F6C5BD77-7D4B-99C0-C6AE-DFAD9642F7BE}"/>
          </ac:inkMkLst>
        </pc:inkChg>
        <pc:inkChg chg="add mod">
          <ac:chgData name="Alisha Silvia Mercedes Hall" userId="2d05916f-0a65-40fb-890b-3da59756b658" providerId="ADAL" clId="{F672DA08-044E-6D4B-B2CB-1A606E4BDAF1}" dt="2023-05-17T00:39:25.366" v="13568" actId="1038"/>
          <ac:inkMkLst>
            <pc:docMk/>
            <pc:sldMk cId="3380899297" sldId="271"/>
            <ac:inkMk id="12" creationId="{175B5598-6A8B-DC88-C3E2-83617F2F613B}"/>
          </ac:inkMkLst>
        </pc:inkChg>
        <pc:inkChg chg="add del">
          <ac:chgData name="Alisha Silvia Mercedes Hall" userId="2d05916f-0a65-40fb-890b-3da59756b658" providerId="ADAL" clId="{F672DA08-044E-6D4B-B2CB-1A606E4BDAF1}" dt="2023-05-17T00:38:50.047" v="13555" actId="9405"/>
          <ac:inkMkLst>
            <pc:docMk/>
            <pc:sldMk cId="3380899297" sldId="271"/>
            <ac:inkMk id="13" creationId="{0D70C5A2-2746-D11C-EE45-7D4D91240A2E}"/>
          </ac:inkMkLst>
        </pc:inkChg>
        <pc:inkChg chg="add mod">
          <ac:chgData name="Alisha Silvia Mercedes Hall" userId="2d05916f-0a65-40fb-890b-3da59756b658" providerId="ADAL" clId="{F672DA08-044E-6D4B-B2CB-1A606E4BDAF1}" dt="2023-05-17T00:39:22.542" v="13565" actId="1037"/>
          <ac:inkMkLst>
            <pc:docMk/>
            <pc:sldMk cId="3380899297" sldId="271"/>
            <ac:inkMk id="14" creationId="{C5B1782B-691A-DFDB-CCA3-F8C608F83DF1}"/>
          </ac:inkMkLst>
        </pc:inkChg>
      </pc:sldChg>
      <pc:sldChg chg="addSp delSp modSp add mod modNotesTx">
        <pc:chgData name="Alisha Silvia Mercedes Hall" userId="2d05916f-0a65-40fb-890b-3da59756b658" providerId="ADAL" clId="{F672DA08-044E-6D4B-B2CB-1A606E4BDAF1}" dt="2023-05-17T00:37:08.671" v="13545" actId="20577"/>
        <pc:sldMkLst>
          <pc:docMk/>
          <pc:sldMk cId="2672695482" sldId="272"/>
        </pc:sldMkLst>
        <pc:spChg chg="mod">
          <ac:chgData name="Alisha Silvia Mercedes Hall" userId="2d05916f-0a65-40fb-890b-3da59756b658" providerId="ADAL" clId="{F672DA08-044E-6D4B-B2CB-1A606E4BDAF1}" dt="2023-05-16T23:59:02.783" v="12075" actId="20577"/>
          <ac:spMkLst>
            <pc:docMk/>
            <pc:sldMk cId="2672695482" sldId="272"/>
            <ac:spMk id="2" creationId="{1051E735-6A8E-FD01-DEE1-DD4230FAE674}"/>
          </ac:spMkLst>
        </pc:spChg>
        <pc:spChg chg="mod">
          <ac:chgData name="Alisha Silvia Mercedes Hall" userId="2d05916f-0a65-40fb-890b-3da59756b658" providerId="ADAL" clId="{F672DA08-044E-6D4B-B2CB-1A606E4BDAF1}" dt="2023-05-16T23:55:24.662" v="11648" actId="20577"/>
          <ac:spMkLst>
            <pc:docMk/>
            <pc:sldMk cId="2672695482" sldId="272"/>
            <ac:spMk id="3" creationId="{0AA38ABB-D1E8-2068-19CE-262D52FE1A44}"/>
          </ac:spMkLst>
        </pc:spChg>
        <pc:spChg chg="add del">
          <ac:chgData name="Alisha Silvia Mercedes Hall" userId="2d05916f-0a65-40fb-890b-3da59756b658" providerId="ADAL" clId="{F672DA08-044E-6D4B-B2CB-1A606E4BDAF1}" dt="2023-05-16T23:36:29.833" v="10590"/>
          <ac:spMkLst>
            <pc:docMk/>
            <pc:sldMk cId="2672695482" sldId="272"/>
            <ac:spMk id="8" creationId="{0B1B6FBB-7B15-C61A-6790-D4B87551C7F5}"/>
          </ac:spMkLst>
        </pc:spChg>
        <pc:picChg chg="add del mod">
          <ac:chgData name="Alisha Silvia Mercedes Hall" userId="2d05916f-0a65-40fb-890b-3da59756b658" providerId="ADAL" clId="{F672DA08-044E-6D4B-B2CB-1A606E4BDAF1}" dt="2023-05-16T23:19:28.507" v="10214" actId="478"/>
          <ac:picMkLst>
            <pc:docMk/>
            <pc:sldMk cId="2672695482" sldId="272"/>
            <ac:picMk id="6" creationId="{57AF6FD0-DE6E-3DDE-2EEE-4BAF025B82FA}"/>
          </ac:picMkLst>
        </pc:picChg>
        <pc:picChg chg="add del mod">
          <ac:chgData name="Alisha Silvia Mercedes Hall" userId="2d05916f-0a65-40fb-890b-3da59756b658" providerId="ADAL" clId="{F672DA08-044E-6D4B-B2CB-1A606E4BDAF1}" dt="2023-05-16T23:34:34.835" v="10583" actId="478"/>
          <ac:picMkLst>
            <pc:docMk/>
            <pc:sldMk cId="2672695482" sldId="272"/>
            <ac:picMk id="7" creationId="{AAFED939-6857-AC3F-C529-6AC98E82F486}"/>
          </ac:picMkLst>
        </pc:picChg>
        <pc:picChg chg="add del mod">
          <ac:chgData name="Alisha Silvia Mercedes Hall" userId="2d05916f-0a65-40fb-890b-3da59756b658" providerId="ADAL" clId="{F672DA08-044E-6D4B-B2CB-1A606E4BDAF1}" dt="2023-05-16T23:38:25.402" v="10600" actId="478"/>
          <ac:picMkLst>
            <pc:docMk/>
            <pc:sldMk cId="2672695482" sldId="272"/>
            <ac:picMk id="9" creationId="{D79FDF18-ED8A-F763-2C4D-422A5ACC9D87}"/>
          </ac:picMkLst>
        </pc:picChg>
        <pc:picChg chg="add del mod">
          <ac:chgData name="Alisha Silvia Mercedes Hall" userId="2d05916f-0a65-40fb-890b-3da59756b658" providerId="ADAL" clId="{F672DA08-044E-6D4B-B2CB-1A606E4BDAF1}" dt="2023-05-16T23:24:42.083" v="10417" actId="478"/>
          <ac:picMkLst>
            <pc:docMk/>
            <pc:sldMk cId="2672695482" sldId="272"/>
            <ac:picMk id="3074" creationId="{F7498930-4165-7250-D25B-58973298C66A}"/>
          </ac:picMkLst>
        </pc:picChg>
        <pc:picChg chg="add del">
          <ac:chgData name="Alisha Silvia Mercedes Hall" userId="2d05916f-0a65-40fb-890b-3da59756b658" providerId="ADAL" clId="{F672DA08-044E-6D4B-B2CB-1A606E4BDAF1}" dt="2023-05-16T23:33:25.446" v="10573" actId="478"/>
          <ac:picMkLst>
            <pc:docMk/>
            <pc:sldMk cId="2672695482" sldId="272"/>
            <ac:picMk id="3076" creationId="{F75CFB69-4166-8F93-6AA9-105D48A4199B}"/>
          </ac:picMkLst>
        </pc:picChg>
        <pc:picChg chg="add mod">
          <ac:chgData name="Alisha Silvia Mercedes Hall" userId="2d05916f-0a65-40fb-890b-3da59756b658" providerId="ADAL" clId="{F672DA08-044E-6D4B-B2CB-1A606E4BDAF1}" dt="2023-05-16T23:34:33.304" v="10582" actId="1076"/>
          <ac:picMkLst>
            <pc:docMk/>
            <pc:sldMk cId="2672695482" sldId="272"/>
            <ac:picMk id="3078" creationId="{0E13AB53-EB48-DE68-8BF7-BE9413D53677}"/>
          </ac:picMkLst>
        </pc:picChg>
        <pc:picChg chg="add del mod">
          <ac:chgData name="Alisha Silvia Mercedes Hall" userId="2d05916f-0a65-40fb-890b-3da59756b658" providerId="ADAL" clId="{F672DA08-044E-6D4B-B2CB-1A606E4BDAF1}" dt="2023-05-16T23:38:19.424" v="10598" actId="478"/>
          <ac:picMkLst>
            <pc:docMk/>
            <pc:sldMk cId="2672695482" sldId="272"/>
            <ac:picMk id="3080" creationId="{0E3A3DC3-6871-1581-A756-0385A0E0F988}"/>
          </ac:picMkLst>
        </pc:picChg>
      </pc:sldChg>
      <pc:sldChg chg="del">
        <pc:chgData name="Alisha Silvia Mercedes Hall" userId="2d05916f-0a65-40fb-890b-3da59756b658" providerId="ADAL" clId="{F672DA08-044E-6D4B-B2CB-1A606E4BDAF1}" dt="2023-05-15T05:48:30.279" v="297" actId="2696"/>
        <pc:sldMkLst>
          <pc:docMk/>
          <pc:sldMk cId="3569247678" sldId="272"/>
        </pc:sldMkLst>
      </pc:sldChg>
      <pc:sldChg chg="modSp add mod">
        <pc:chgData name="Alisha Silvia Mercedes Hall" userId="2d05916f-0a65-40fb-890b-3da59756b658" providerId="ADAL" clId="{F672DA08-044E-6D4B-B2CB-1A606E4BDAF1}" dt="2023-05-17T06:14:58.068" v="13788" actId="20577"/>
        <pc:sldMkLst>
          <pc:docMk/>
          <pc:sldMk cId="956764766" sldId="273"/>
        </pc:sldMkLst>
        <pc:spChg chg="mod">
          <ac:chgData name="Alisha Silvia Mercedes Hall" userId="2d05916f-0a65-40fb-890b-3da59756b658" providerId="ADAL" clId="{F672DA08-044E-6D4B-B2CB-1A606E4BDAF1}" dt="2023-05-17T06:14:58.068" v="13788" actId="20577"/>
          <ac:spMkLst>
            <pc:docMk/>
            <pc:sldMk cId="956764766" sldId="273"/>
            <ac:spMk id="3" creationId="{9E1BCD70-A01C-47D6-EDAC-CFC046044864}"/>
          </ac:spMkLst>
        </pc:spChg>
      </pc:sldChg>
      <pc:sldChg chg="del">
        <pc:chgData name="Alisha Silvia Mercedes Hall" userId="2d05916f-0a65-40fb-890b-3da59756b658" providerId="ADAL" clId="{F672DA08-044E-6D4B-B2CB-1A606E4BDAF1}" dt="2023-05-15T05:48:30.279" v="297" actId="2696"/>
        <pc:sldMkLst>
          <pc:docMk/>
          <pc:sldMk cId="1236639740" sldId="273"/>
        </pc:sldMkLst>
      </pc:sldChg>
      <pc:sldChg chg="modSp add del mod ord">
        <pc:chgData name="Alisha Silvia Mercedes Hall" userId="2d05916f-0a65-40fb-890b-3da59756b658" providerId="ADAL" clId="{F672DA08-044E-6D4B-B2CB-1A606E4BDAF1}" dt="2023-05-17T00:00:27.560" v="12191" actId="2696"/>
        <pc:sldMkLst>
          <pc:docMk/>
          <pc:sldMk cId="2475194862" sldId="273"/>
        </pc:sldMkLst>
        <pc:spChg chg="mod">
          <ac:chgData name="Alisha Silvia Mercedes Hall" userId="2d05916f-0a65-40fb-890b-3da59756b658" providerId="ADAL" clId="{F672DA08-044E-6D4B-B2CB-1A606E4BDAF1}" dt="2023-05-17T00:00:08.655" v="12189" actId="20577"/>
          <ac:spMkLst>
            <pc:docMk/>
            <pc:sldMk cId="2475194862" sldId="273"/>
            <ac:spMk id="2" creationId="{1051E735-6A8E-FD01-DEE1-DD4230FAE674}"/>
          </ac:spMkLst>
        </pc:spChg>
      </pc:sldChg>
      <pc:sldChg chg="delSp modSp add del mod modNotesTx">
        <pc:chgData name="Alisha Silvia Mercedes Hall" userId="2d05916f-0a65-40fb-890b-3da59756b658" providerId="ADAL" clId="{F672DA08-044E-6D4B-B2CB-1A606E4BDAF1}" dt="2023-05-16T23:44:39.041" v="11213" actId="2696"/>
        <pc:sldMkLst>
          <pc:docMk/>
          <pc:sldMk cId="3126274498" sldId="273"/>
        </pc:sldMkLst>
        <pc:spChg chg="mod">
          <ac:chgData name="Alisha Silvia Mercedes Hall" userId="2d05916f-0a65-40fb-890b-3da59756b658" providerId="ADAL" clId="{F672DA08-044E-6D4B-B2CB-1A606E4BDAF1}" dt="2023-05-16T23:44:30.704" v="11212" actId="20577"/>
          <ac:spMkLst>
            <pc:docMk/>
            <pc:sldMk cId="3126274498" sldId="273"/>
            <ac:spMk id="3" creationId="{0AA38ABB-D1E8-2068-19CE-262D52FE1A44}"/>
          </ac:spMkLst>
        </pc:spChg>
        <pc:picChg chg="del">
          <ac:chgData name="Alisha Silvia Mercedes Hall" userId="2d05916f-0a65-40fb-890b-3da59756b658" providerId="ADAL" clId="{F672DA08-044E-6D4B-B2CB-1A606E4BDAF1}" dt="2023-05-16T23:39:29.904" v="10689" actId="478"/>
          <ac:picMkLst>
            <pc:docMk/>
            <pc:sldMk cId="3126274498" sldId="273"/>
            <ac:picMk id="3078" creationId="{0E13AB53-EB48-DE68-8BF7-BE9413D53677}"/>
          </ac:picMkLst>
        </pc:picChg>
      </pc:sldChg>
      <pc:sldChg chg="del">
        <pc:chgData name="Alisha Silvia Mercedes Hall" userId="2d05916f-0a65-40fb-890b-3da59756b658" providerId="ADAL" clId="{F672DA08-044E-6D4B-B2CB-1A606E4BDAF1}" dt="2023-05-15T05:48:30.279" v="297" actId="2696"/>
        <pc:sldMkLst>
          <pc:docMk/>
          <pc:sldMk cId="3286231021" sldId="274"/>
        </pc:sldMkLst>
      </pc:sldChg>
      <pc:sldChg chg="del">
        <pc:chgData name="Alisha Silvia Mercedes Hall" userId="2d05916f-0a65-40fb-890b-3da59756b658" providerId="ADAL" clId="{F672DA08-044E-6D4B-B2CB-1A606E4BDAF1}" dt="2023-05-15T05:48:30.279" v="297" actId="2696"/>
        <pc:sldMkLst>
          <pc:docMk/>
          <pc:sldMk cId="3667883799" sldId="275"/>
        </pc:sldMkLst>
      </pc:sldChg>
      <pc:sldChg chg="del">
        <pc:chgData name="Alisha Silvia Mercedes Hall" userId="2d05916f-0a65-40fb-890b-3da59756b658" providerId="ADAL" clId="{F672DA08-044E-6D4B-B2CB-1A606E4BDAF1}" dt="2023-05-15T05:48:30.279" v="297" actId="2696"/>
        <pc:sldMkLst>
          <pc:docMk/>
          <pc:sldMk cId="602070712" sldId="276"/>
        </pc:sldMkLst>
      </pc:sldChg>
      <pc:sldMasterChg chg="addSp delSp modSp mod modSldLayout">
        <pc:chgData name="Alisha Silvia Mercedes Hall" userId="2d05916f-0a65-40fb-890b-3da59756b658" providerId="ADAL" clId="{F672DA08-044E-6D4B-B2CB-1A606E4BDAF1}" dt="2023-05-15T05:33:12.835" v="53" actId="478"/>
        <pc:sldMasterMkLst>
          <pc:docMk/>
          <pc:sldMasterMk cId="3959746906" sldId="2147483660"/>
        </pc:sldMasterMkLst>
        <pc:spChg chg="add del mod">
          <ac:chgData name="Alisha Silvia Mercedes Hall" userId="2d05916f-0a65-40fb-890b-3da59756b658" providerId="ADAL" clId="{F672DA08-044E-6D4B-B2CB-1A606E4BDAF1}" dt="2023-05-15T05:33:12.835" v="53" actId="478"/>
          <ac:spMkLst>
            <pc:docMk/>
            <pc:sldMasterMk cId="3959746906" sldId="2147483660"/>
            <ac:spMk id="4" creationId="{00000000-0000-0000-0000-000000000000}"/>
          </ac:spMkLst>
        </pc:spChg>
        <pc:sldLayoutChg chg="addSp delSp modSp mod">
          <pc:chgData name="Alisha Silvia Mercedes Hall" userId="2d05916f-0a65-40fb-890b-3da59756b658" providerId="ADAL" clId="{F672DA08-044E-6D4B-B2CB-1A606E4BDAF1}" dt="2023-05-15T05:33:12.167" v="52" actId="478"/>
          <pc:sldLayoutMkLst>
            <pc:docMk/>
            <pc:sldMasterMk cId="3959746906" sldId="2147483660"/>
            <pc:sldLayoutMk cId="3518393767" sldId="2147483661"/>
          </pc:sldLayoutMkLst>
          <pc:spChg chg="add del mod">
            <ac:chgData name="Alisha Silvia Mercedes Hall" userId="2d05916f-0a65-40fb-890b-3da59756b658" providerId="ADAL" clId="{F672DA08-044E-6D4B-B2CB-1A606E4BDAF1}" dt="2023-05-15T05:33:12.167" v="52" actId="478"/>
            <ac:spMkLst>
              <pc:docMk/>
              <pc:sldMasterMk cId="3959746906" sldId="2147483660"/>
              <pc:sldLayoutMk cId="3518393767" sldId="2147483661"/>
              <ac:spMk id="4" creationId="{00000000-0000-0000-0000-000000000000}"/>
            </ac:spMkLst>
          </pc:spChg>
        </pc:sldLayoutChg>
        <pc:sldLayoutChg chg="addSp delSp mod">
          <pc:chgData name="Alisha Silvia Mercedes Hall" userId="2d05916f-0a65-40fb-890b-3da59756b658" providerId="ADAL" clId="{F672DA08-044E-6D4B-B2CB-1A606E4BDAF1}" dt="2023-05-15T05:33:11.514" v="51" actId="478"/>
          <pc:sldLayoutMkLst>
            <pc:docMk/>
            <pc:sldMasterMk cId="3959746906" sldId="2147483660"/>
            <pc:sldLayoutMk cId="460126034" sldId="2147483662"/>
          </pc:sldLayoutMkLst>
          <pc:spChg chg="add del">
            <ac:chgData name="Alisha Silvia Mercedes Hall" userId="2d05916f-0a65-40fb-890b-3da59756b658" providerId="ADAL" clId="{F672DA08-044E-6D4B-B2CB-1A606E4BDAF1}" dt="2023-05-15T05:33:11.514" v="51" actId="478"/>
            <ac:spMkLst>
              <pc:docMk/>
              <pc:sldMasterMk cId="3959746906" sldId="2147483660"/>
              <pc:sldLayoutMk cId="460126034" sldId="2147483662"/>
              <ac:spMk id="4" creationId="{00000000-0000-0000-0000-000000000000}"/>
            </ac:spMkLst>
          </pc:spChg>
        </pc:sldLayoutChg>
        <pc:sldLayoutChg chg="addSp delSp mod">
          <pc:chgData name="Alisha Silvia Mercedes Hall" userId="2d05916f-0a65-40fb-890b-3da59756b658" providerId="ADAL" clId="{F672DA08-044E-6D4B-B2CB-1A606E4BDAF1}" dt="2023-05-15T05:33:10.978" v="50" actId="478"/>
          <pc:sldLayoutMkLst>
            <pc:docMk/>
            <pc:sldMasterMk cId="3959746906" sldId="2147483660"/>
            <pc:sldLayoutMk cId="1786179495" sldId="2147483663"/>
          </pc:sldLayoutMkLst>
          <pc:spChg chg="add del">
            <ac:chgData name="Alisha Silvia Mercedes Hall" userId="2d05916f-0a65-40fb-890b-3da59756b658" providerId="ADAL" clId="{F672DA08-044E-6D4B-B2CB-1A606E4BDAF1}" dt="2023-05-15T05:33:10.978" v="50" actId="478"/>
            <ac:spMkLst>
              <pc:docMk/>
              <pc:sldMasterMk cId="3959746906" sldId="2147483660"/>
              <pc:sldLayoutMk cId="1786179495" sldId="2147483663"/>
              <ac:spMk id="4" creationId="{00000000-0000-0000-0000-000000000000}"/>
            </ac:spMkLst>
          </pc:spChg>
        </pc:sldLayoutChg>
        <pc:sldLayoutChg chg="addSp delSp mod">
          <pc:chgData name="Alisha Silvia Mercedes Hall" userId="2d05916f-0a65-40fb-890b-3da59756b658" providerId="ADAL" clId="{F672DA08-044E-6D4B-B2CB-1A606E4BDAF1}" dt="2023-05-15T05:33:10.313" v="49" actId="478"/>
          <pc:sldLayoutMkLst>
            <pc:docMk/>
            <pc:sldMasterMk cId="3959746906" sldId="2147483660"/>
            <pc:sldLayoutMk cId="3363620873" sldId="2147483664"/>
          </pc:sldLayoutMkLst>
          <pc:spChg chg="add del">
            <ac:chgData name="Alisha Silvia Mercedes Hall" userId="2d05916f-0a65-40fb-890b-3da59756b658" providerId="ADAL" clId="{F672DA08-044E-6D4B-B2CB-1A606E4BDAF1}" dt="2023-05-15T05:33:10.313" v="49" actId="478"/>
            <ac:spMkLst>
              <pc:docMk/>
              <pc:sldMasterMk cId="3959746906" sldId="2147483660"/>
              <pc:sldLayoutMk cId="3363620873" sldId="2147483664"/>
              <ac:spMk id="5" creationId="{00000000-0000-0000-0000-000000000000}"/>
            </ac:spMkLst>
          </pc:spChg>
        </pc:sldLayoutChg>
        <pc:sldLayoutChg chg="addSp delSp mod">
          <pc:chgData name="Alisha Silvia Mercedes Hall" userId="2d05916f-0a65-40fb-890b-3da59756b658" providerId="ADAL" clId="{F672DA08-044E-6D4B-B2CB-1A606E4BDAF1}" dt="2023-05-15T05:33:09.772" v="48" actId="478"/>
          <pc:sldLayoutMkLst>
            <pc:docMk/>
            <pc:sldMasterMk cId="3959746906" sldId="2147483660"/>
            <pc:sldLayoutMk cId="1734757815" sldId="2147483665"/>
          </pc:sldLayoutMkLst>
          <pc:spChg chg="add del">
            <ac:chgData name="Alisha Silvia Mercedes Hall" userId="2d05916f-0a65-40fb-890b-3da59756b658" providerId="ADAL" clId="{F672DA08-044E-6D4B-B2CB-1A606E4BDAF1}" dt="2023-05-15T05:33:09.772" v="48" actId="478"/>
            <ac:spMkLst>
              <pc:docMk/>
              <pc:sldMasterMk cId="3959746906" sldId="2147483660"/>
              <pc:sldLayoutMk cId="1734757815" sldId="2147483665"/>
              <ac:spMk id="7" creationId="{00000000-0000-0000-0000-000000000000}"/>
            </ac:spMkLst>
          </pc:spChg>
        </pc:sldLayoutChg>
        <pc:sldLayoutChg chg="addSp delSp mod">
          <pc:chgData name="Alisha Silvia Mercedes Hall" userId="2d05916f-0a65-40fb-890b-3da59756b658" providerId="ADAL" clId="{F672DA08-044E-6D4B-B2CB-1A606E4BDAF1}" dt="2023-05-15T05:33:09.557" v="47" actId="478"/>
          <pc:sldLayoutMkLst>
            <pc:docMk/>
            <pc:sldMasterMk cId="3959746906" sldId="2147483660"/>
            <pc:sldLayoutMk cId="894336063" sldId="2147483666"/>
          </pc:sldLayoutMkLst>
          <pc:spChg chg="add del">
            <ac:chgData name="Alisha Silvia Mercedes Hall" userId="2d05916f-0a65-40fb-890b-3da59756b658" providerId="ADAL" clId="{F672DA08-044E-6D4B-B2CB-1A606E4BDAF1}" dt="2023-05-15T05:33:09.557" v="47" actId="478"/>
            <ac:spMkLst>
              <pc:docMk/>
              <pc:sldMasterMk cId="3959746906" sldId="2147483660"/>
              <pc:sldLayoutMk cId="894336063" sldId="2147483666"/>
              <ac:spMk id="3" creationId="{00000000-0000-0000-0000-000000000000}"/>
            </ac:spMkLst>
          </pc:spChg>
        </pc:sldLayoutChg>
        <pc:sldLayoutChg chg="addSp delSp mod">
          <pc:chgData name="Alisha Silvia Mercedes Hall" userId="2d05916f-0a65-40fb-890b-3da59756b658" providerId="ADAL" clId="{F672DA08-044E-6D4B-B2CB-1A606E4BDAF1}" dt="2023-05-15T05:33:09.346" v="46" actId="478"/>
          <pc:sldLayoutMkLst>
            <pc:docMk/>
            <pc:sldMasterMk cId="3959746906" sldId="2147483660"/>
            <pc:sldLayoutMk cId="1303228394" sldId="2147483667"/>
          </pc:sldLayoutMkLst>
          <pc:spChg chg="add del">
            <ac:chgData name="Alisha Silvia Mercedes Hall" userId="2d05916f-0a65-40fb-890b-3da59756b658" providerId="ADAL" clId="{F672DA08-044E-6D4B-B2CB-1A606E4BDAF1}" dt="2023-05-15T05:33:09.346" v="46" actId="478"/>
            <ac:spMkLst>
              <pc:docMk/>
              <pc:sldMasterMk cId="3959746906" sldId="2147483660"/>
              <pc:sldLayoutMk cId="1303228394" sldId="2147483667"/>
              <ac:spMk id="2" creationId="{00000000-0000-0000-0000-000000000000}"/>
            </ac:spMkLst>
          </pc:spChg>
        </pc:sldLayoutChg>
        <pc:sldLayoutChg chg="addSp delSp mod">
          <pc:chgData name="Alisha Silvia Mercedes Hall" userId="2d05916f-0a65-40fb-890b-3da59756b658" providerId="ADAL" clId="{F672DA08-044E-6D4B-B2CB-1A606E4BDAF1}" dt="2023-05-15T05:33:09.129" v="45" actId="478"/>
          <pc:sldLayoutMkLst>
            <pc:docMk/>
            <pc:sldMasterMk cId="3959746906" sldId="2147483660"/>
            <pc:sldLayoutMk cId="1708674522" sldId="2147483668"/>
          </pc:sldLayoutMkLst>
          <pc:spChg chg="add del">
            <ac:chgData name="Alisha Silvia Mercedes Hall" userId="2d05916f-0a65-40fb-890b-3da59756b658" providerId="ADAL" clId="{F672DA08-044E-6D4B-B2CB-1A606E4BDAF1}" dt="2023-05-15T05:33:09.129" v="45" actId="478"/>
            <ac:spMkLst>
              <pc:docMk/>
              <pc:sldMasterMk cId="3959746906" sldId="2147483660"/>
              <pc:sldLayoutMk cId="1708674522" sldId="2147483668"/>
              <ac:spMk id="5" creationId="{00000000-0000-0000-0000-000000000000}"/>
            </ac:spMkLst>
          </pc:spChg>
        </pc:sldLayoutChg>
        <pc:sldLayoutChg chg="addSp delSp mod">
          <pc:chgData name="Alisha Silvia Mercedes Hall" userId="2d05916f-0a65-40fb-890b-3da59756b658" providerId="ADAL" clId="{F672DA08-044E-6D4B-B2CB-1A606E4BDAF1}" dt="2023-05-15T05:33:08.928" v="44" actId="478"/>
          <pc:sldLayoutMkLst>
            <pc:docMk/>
            <pc:sldMasterMk cId="3959746906" sldId="2147483660"/>
            <pc:sldLayoutMk cId="3586158462" sldId="2147483669"/>
          </pc:sldLayoutMkLst>
          <pc:spChg chg="add del">
            <ac:chgData name="Alisha Silvia Mercedes Hall" userId="2d05916f-0a65-40fb-890b-3da59756b658" providerId="ADAL" clId="{F672DA08-044E-6D4B-B2CB-1A606E4BDAF1}" dt="2023-05-15T05:33:08.928" v="44" actId="478"/>
            <ac:spMkLst>
              <pc:docMk/>
              <pc:sldMasterMk cId="3959746906" sldId="2147483660"/>
              <pc:sldLayoutMk cId="3586158462" sldId="2147483669"/>
              <ac:spMk id="5" creationId="{00000000-0000-0000-0000-000000000000}"/>
            </ac:spMkLst>
          </pc:spChg>
        </pc:sldLayoutChg>
        <pc:sldLayoutChg chg="addSp delSp mod">
          <pc:chgData name="Alisha Silvia Mercedes Hall" userId="2d05916f-0a65-40fb-890b-3da59756b658" providerId="ADAL" clId="{F672DA08-044E-6D4B-B2CB-1A606E4BDAF1}" dt="2023-05-15T05:33:08.684" v="43" actId="478"/>
          <pc:sldLayoutMkLst>
            <pc:docMk/>
            <pc:sldMasterMk cId="3959746906" sldId="2147483660"/>
            <pc:sldLayoutMk cId="3486832488" sldId="2147483670"/>
          </pc:sldLayoutMkLst>
          <pc:spChg chg="add del">
            <ac:chgData name="Alisha Silvia Mercedes Hall" userId="2d05916f-0a65-40fb-890b-3da59756b658" providerId="ADAL" clId="{F672DA08-044E-6D4B-B2CB-1A606E4BDAF1}" dt="2023-05-15T05:33:08.684" v="43" actId="478"/>
            <ac:spMkLst>
              <pc:docMk/>
              <pc:sldMasterMk cId="3959746906" sldId="2147483660"/>
              <pc:sldLayoutMk cId="3486832488" sldId="2147483670"/>
              <ac:spMk id="4" creationId="{00000000-0000-0000-0000-000000000000}"/>
            </ac:spMkLst>
          </pc:spChg>
        </pc:sldLayoutChg>
        <pc:sldLayoutChg chg="addSp delSp mod">
          <pc:chgData name="Alisha Silvia Mercedes Hall" userId="2d05916f-0a65-40fb-890b-3da59756b658" providerId="ADAL" clId="{F672DA08-044E-6D4B-B2CB-1A606E4BDAF1}" dt="2023-05-15T05:33:07.926" v="42" actId="478"/>
          <pc:sldLayoutMkLst>
            <pc:docMk/>
            <pc:sldMasterMk cId="3959746906" sldId="2147483660"/>
            <pc:sldLayoutMk cId="265237884" sldId="2147483671"/>
          </pc:sldLayoutMkLst>
          <pc:spChg chg="add del">
            <ac:chgData name="Alisha Silvia Mercedes Hall" userId="2d05916f-0a65-40fb-890b-3da59756b658" providerId="ADAL" clId="{F672DA08-044E-6D4B-B2CB-1A606E4BDAF1}" dt="2023-05-15T05:33:07.926" v="42" actId="478"/>
            <ac:spMkLst>
              <pc:docMk/>
              <pc:sldMasterMk cId="3959746906" sldId="2147483660"/>
              <pc:sldLayoutMk cId="265237884" sldId="2147483671"/>
              <ac:spMk id="4" creationId="{00000000-0000-0000-0000-000000000000}"/>
            </ac:spMkLst>
          </pc:spChg>
        </pc:sldLayoutChg>
      </pc:sldMasterChg>
    </pc:docChg>
  </pc:docChgLst>
  <pc:docChgLst>
    <pc:chgData name="Alisha Silvia Mercedes Hall" userId="S::au734169@uni.au.dk::2d05916f-0a65-40fb-890b-3da59756b658" providerId="AD" clId="Web-{3A46DBD7-0F50-4E44-9DAB-F17B7BF7272A}"/>
    <pc:docChg chg="modSld">
      <pc:chgData name="Alisha Silvia Mercedes Hall" userId="S::au734169@uni.au.dk::2d05916f-0a65-40fb-890b-3da59756b658" providerId="AD" clId="Web-{3A46DBD7-0F50-4E44-9DAB-F17B7BF7272A}" dt="2023-03-29T11:07:20.338" v="2" actId="14100"/>
      <pc:docMkLst>
        <pc:docMk/>
      </pc:docMkLst>
      <pc:sldChg chg="modSp">
        <pc:chgData name="Alisha Silvia Mercedes Hall" userId="S::au734169@uni.au.dk::2d05916f-0a65-40fb-890b-3da59756b658" providerId="AD" clId="Web-{3A46DBD7-0F50-4E44-9DAB-F17B7BF7272A}" dt="2023-03-29T11:07:20.338" v="2" actId="14100"/>
        <pc:sldMkLst>
          <pc:docMk/>
          <pc:sldMk cId="3608969900" sldId="262"/>
        </pc:sldMkLst>
        <pc:picChg chg="mod">
          <ac:chgData name="Alisha Silvia Mercedes Hall" userId="S::au734169@uni.au.dk::2d05916f-0a65-40fb-890b-3da59756b658" providerId="AD" clId="Web-{3A46DBD7-0F50-4E44-9DAB-F17B7BF7272A}" dt="2023-03-29T11:07:20.338" v="2" actId="14100"/>
          <ac:picMkLst>
            <pc:docMk/>
            <pc:sldMk cId="3608969900" sldId="262"/>
            <ac:picMk id="16" creationId="{9234E075-7FD1-A70B-38BB-FA1D1A18016A}"/>
          </ac:picMkLst>
        </pc:picChg>
      </pc:sldChg>
    </pc:docChg>
  </pc:docChgLst>
  <pc:docChgLst>
    <pc:chgData name="Jessica Rose Mundy" userId="S::au730980@uni.au.dk::47a4432f-3287-4610-8c9a-e653a97aba7e" providerId="AD" clId="Web-{34496CB0-05EF-42A6-A9F2-EBD0ED360FFF}"/>
    <pc:docChg chg="modSld">
      <pc:chgData name="Jessica Rose Mundy" userId="S::au730980@uni.au.dk::47a4432f-3287-4610-8c9a-e653a97aba7e" providerId="AD" clId="Web-{34496CB0-05EF-42A6-A9F2-EBD0ED360FFF}" dt="2023-03-30T09:26:51.274" v="14" actId="20577"/>
      <pc:docMkLst>
        <pc:docMk/>
      </pc:docMkLst>
      <pc:sldChg chg="modSp">
        <pc:chgData name="Jessica Rose Mundy" userId="S::au730980@uni.au.dk::47a4432f-3287-4610-8c9a-e653a97aba7e" providerId="AD" clId="Web-{34496CB0-05EF-42A6-A9F2-EBD0ED360FFF}" dt="2023-03-30T09:26:51.274" v="14" actId="20577"/>
        <pc:sldMkLst>
          <pc:docMk/>
          <pc:sldMk cId="2775107717" sldId="261"/>
        </pc:sldMkLst>
        <pc:spChg chg="mod">
          <ac:chgData name="Jessica Rose Mundy" userId="S::au730980@uni.au.dk::47a4432f-3287-4610-8c9a-e653a97aba7e" providerId="AD" clId="Web-{34496CB0-05EF-42A6-A9F2-EBD0ED360FFF}" dt="2023-03-30T09:26:51.274" v="14" actId="20577"/>
          <ac:spMkLst>
            <pc:docMk/>
            <pc:sldMk cId="2775107717" sldId="261"/>
            <ac:spMk id="7" creationId="{CCB79F6E-0317-C4B3-1197-9C3698F6FC59}"/>
          </ac:spMkLst>
        </pc:spChg>
      </pc:sldChg>
    </pc:docChg>
  </pc:docChgLst>
  <pc:docChgLst>
    <pc:chgData name="Hannah Chatwin" userId="S::au711684@uni.au.dk::62f47891-2df0-464e-8db2-8e3abba1ea63" providerId="AD" clId="Web-{AC4229CF-FCB5-4534-8CCC-BB1195189A00}"/>
    <pc:docChg chg="modSld">
      <pc:chgData name="Hannah Chatwin" userId="S::au711684@uni.au.dk::62f47891-2df0-464e-8db2-8e3abba1ea63" providerId="AD" clId="Web-{AC4229CF-FCB5-4534-8CCC-BB1195189A00}" dt="2023-03-30T07:21:47.557" v="208" actId="20577"/>
      <pc:docMkLst>
        <pc:docMk/>
      </pc:docMkLst>
      <pc:sldChg chg="modSp">
        <pc:chgData name="Hannah Chatwin" userId="S::au711684@uni.au.dk::62f47891-2df0-464e-8db2-8e3abba1ea63" providerId="AD" clId="Web-{AC4229CF-FCB5-4534-8CCC-BB1195189A00}" dt="2023-03-30T07:21:47.557" v="208" actId="20577"/>
        <pc:sldMkLst>
          <pc:docMk/>
          <pc:sldMk cId="4077177447" sldId="257"/>
        </pc:sldMkLst>
        <pc:spChg chg="mod">
          <ac:chgData name="Hannah Chatwin" userId="S::au711684@uni.au.dk::62f47891-2df0-464e-8db2-8e3abba1ea63" providerId="AD" clId="Web-{AC4229CF-FCB5-4534-8CCC-BB1195189A00}" dt="2023-03-30T07:21:47.557" v="208" actId="20577"/>
          <ac:spMkLst>
            <pc:docMk/>
            <pc:sldMk cId="4077177447" sldId="257"/>
            <ac:spMk id="3" creationId="{7549F2D6-F7A8-B902-1FCE-1C592EBB61A3}"/>
          </ac:spMkLst>
        </pc:spChg>
      </pc:sldChg>
      <pc:sldChg chg="modSp">
        <pc:chgData name="Hannah Chatwin" userId="S::au711684@uni.au.dk::62f47891-2df0-464e-8db2-8e3abba1ea63" providerId="AD" clId="Web-{AC4229CF-FCB5-4534-8CCC-BB1195189A00}" dt="2023-03-30T07:12:45.483" v="30" actId="20577"/>
        <pc:sldMkLst>
          <pc:docMk/>
          <pc:sldMk cId="2775107717" sldId="261"/>
        </pc:sldMkLst>
        <pc:spChg chg="mod">
          <ac:chgData name="Hannah Chatwin" userId="S::au711684@uni.au.dk::62f47891-2df0-464e-8db2-8e3abba1ea63" providerId="AD" clId="Web-{AC4229CF-FCB5-4534-8CCC-BB1195189A00}" dt="2023-03-30T07:12:45.483" v="30" actId="20577"/>
          <ac:spMkLst>
            <pc:docMk/>
            <pc:sldMk cId="2775107717" sldId="261"/>
            <ac:spMk id="7" creationId="{CCB79F6E-0317-C4B3-1197-9C3698F6FC59}"/>
          </ac:spMkLst>
        </pc:spChg>
      </pc:sldChg>
      <pc:sldChg chg="modSp">
        <pc:chgData name="Hannah Chatwin" userId="S::au711684@uni.au.dk::62f47891-2df0-464e-8db2-8e3abba1ea63" providerId="AD" clId="Web-{AC4229CF-FCB5-4534-8CCC-BB1195189A00}" dt="2023-03-30T07:18:56.167" v="202" actId="20577"/>
        <pc:sldMkLst>
          <pc:docMk/>
          <pc:sldMk cId="665958007" sldId="264"/>
        </pc:sldMkLst>
        <pc:spChg chg="mod">
          <ac:chgData name="Hannah Chatwin" userId="S::au711684@uni.au.dk::62f47891-2df0-464e-8db2-8e3abba1ea63" providerId="AD" clId="Web-{AC4229CF-FCB5-4534-8CCC-BB1195189A00}" dt="2023-03-30T07:18:56.167" v="202" actId="20577"/>
          <ac:spMkLst>
            <pc:docMk/>
            <pc:sldMk cId="665958007" sldId="264"/>
            <ac:spMk id="3" creationId="{9E1BCD70-A01C-47D6-EDAC-CFC046044864}"/>
          </ac:spMkLst>
        </pc:spChg>
      </pc:sldChg>
      <pc:sldChg chg="modSp">
        <pc:chgData name="Hannah Chatwin" userId="S::au711684@uni.au.dk::62f47891-2df0-464e-8db2-8e3abba1ea63" providerId="AD" clId="Web-{AC4229CF-FCB5-4534-8CCC-BB1195189A00}" dt="2023-03-30T07:12:50.983" v="48"/>
        <pc:sldMkLst>
          <pc:docMk/>
          <pc:sldMk cId="3043391760" sldId="265"/>
        </pc:sldMkLst>
        <pc:graphicFrameChg chg="mod modGraphic">
          <ac:chgData name="Hannah Chatwin" userId="S::au711684@uni.au.dk::62f47891-2df0-464e-8db2-8e3abba1ea63" providerId="AD" clId="Web-{AC4229CF-FCB5-4534-8CCC-BB1195189A00}" dt="2023-03-30T07:12:50.983" v="48"/>
          <ac:graphicFrameMkLst>
            <pc:docMk/>
            <pc:sldMk cId="3043391760" sldId="265"/>
            <ac:graphicFrameMk id="6" creationId="{6FE0FBDD-7EB6-82E4-F422-42B41BB14FAB}"/>
          </ac:graphicFrameMkLst>
        </pc:graphicFrameChg>
      </pc:sldChg>
    </pc:docChg>
  </pc:docChgLst>
  <pc:docChgLst>
    <pc:chgData name="Jessica Rose Mundy" userId="S::au730980@uni.au.dk::47a4432f-3287-4610-8c9a-e653a97aba7e" providerId="AD" clId="Web-{D7C3BB06-27D4-4400-9FF3-F5E0D70C0ECE}"/>
    <pc:docChg chg="modSld">
      <pc:chgData name="Jessica Rose Mundy" userId="S::au730980@uni.au.dk::47a4432f-3287-4610-8c9a-e653a97aba7e" providerId="AD" clId="Web-{D7C3BB06-27D4-4400-9FF3-F5E0D70C0ECE}" dt="2023-06-13T11:28:48.717" v="6" actId="1076"/>
      <pc:docMkLst>
        <pc:docMk/>
      </pc:docMkLst>
      <pc:sldChg chg="addSp delSp modSp">
        <pc:chgData name="Jessica Rose Mundy" userId="S::au730980@uni.au.dk::47a4432f-3287-4610-8c9a-e653a97aba7e" providerId="AD" clId="Web-{D7C3BB06-27D4-4400-9FF3-F5E0D70C0ECE}" dt="2023-06-13T11:28:48.717" v="6" actId="1076"/>
        <pc:sldMkLst>
          <pc:docMk/>
          <pc:sldMk cId="2858211089" sldId="270"/>
        </pc:sldMkLst>
        <pc:picChg chg="add mod">
          <ac:chgData name="Jessica Rose Mundy" userId="S::au730980@uni.au.dk::47a4432f-3287-4610-8c9a-e653a97aba7e" providerId="AD" clId="Web-{D7C3BB06-27D4-4400-9FF3-F5E0D70C0ECE}" dt="2023-06-13T11:28:48.717" v="6" actId="1076"/>
          <ac:picMkLst>
            <pc:docMk/>
            <pc:sldMk cId="2858211089" sldId="270"/>
            <ac:picMk id="4" creationId="{6E8A3A95-7D0C-CCD8-069E-6D1FD37E5A89}"/>
          </ac:picMkLst>
        </pc:picChg>
        <pc:picChg chg="del">
          <ac:chgData name="Jessica Rose Mundy" userId="S::au730980@uni.au.dk::47a4432f-3287-4610-8c9a-e653a97aba7e" providerId="AD" clId="Web-{D7C3BB06-27D4-4400-9FF3-F5E0D70C0ECE}" dt="2023-06-13T11:28:25.935" v="0"/>
          <ac:picMkLst>
            <pc:docMk/>
            <pc:sldMk cId="2858211089" sldId="270"/>
            <ac:picMk id="7" creationId="{B0905549-CF69-8606-47ED-64A850E89967}"/>
          </ac:picMkLst>
        </pc:picChg>
      </pc:sldChg>
    </pc:docChg>
  </pc:docChgLst>
  <pc:docChgLst>
    <pc:chgData name="Hannah Chatwin" userId="S::au711684@uni.au.dk::62f47891-2df0-464e-8db2-8e3abba1ea63" providerId="AD" clId="Web-{5499187A-E6D0-43EE-AE5D-B8F8A480C15B}"/>
    <pc:docChg chg="addSld delSld modSld addMainMaster">
      <pc:chgData name="Hannah Chatwin" userId="S::au711684@uni.au.dk::62f47891-2df0-464e-8db2-8e3abba1ea63" providerId="AD" clId="Web-{5499187A-E6D0-43EE-AE5D-B8F8A480C15B}" dt="2023-06-13T12:29:20.343" v="1608" actId="20577"/>
      <pc:docMkLst>
        <pc:docMk/>
      </pc:docMkLst>
      <pc:sldChg chg="del">
        <pc:chgData name="Hannah Chatwin" userId="S::au711684@uni.au.dk::62f47891-2df0-464e-8db2-8e3abba1ea63" providerId="AD" clId="Web-{5499187A-E6D0-43EE-AE5D-B8F8A480C15B}" dt="2023-06-13T12:19:16.448" v="1425"/>
        <pc:sldMkLst>
          <pc:docMk/>
          <pc:sldMk cId="840414349" sldId="259"/>
        </pc:sldMkLst>
      </pc:sldChg>
      <pc:sldChg chg="modSp">
        <pc:chgData name="Hannah Chatwin" userId="S::au711684@uni.au.dk::62f47891-2df0-464e-8db2-8e3abba1ea63" providerId="AD" clId="Web-{5499187A-E6D0-43EE-AE5D-B8F8A480C15B}" dt="2023-06-13T12:28:29.435" v="1556" actId="20577"/>
        <pc:sldMkLst>
          <pc:docMk/>
          <pc:sldMk cId="3113785111" sldId="260"/>
        </pc:sldMkLst>
        <pc:spChg chg="mod">
          <ac:chgData name="Hannah Chatwin" userId="S::au711684@uni.au.dk::62f47891-2df0-464e-8db2-8e3abba1ea63" providerId="AD" clId="Web-{5499187A-E6D0-43EE-AE5D-B8F8A480C15B}" dt="2023-06-13T12:28:29.435" v="1556" actId="20577"/>
          <ac:spMkLst>
            <pc:docMk/>
            <pc:sldMk cId="3113785111" sldId="260"/>
            <ac:spMk id="3" creationId="{2F50C58A-F808-47A2-DF18-0716ED52DECD}"/>
          </ac:spMkLst>
        </pc:spChg>
      </pc:sldChg>
      <pc:sldChg chg="modSp">
        <pc:chgData name="Hannah Chatwin" userId="S::au711684@uni.au.dk::62f47891-2df0-464e-8db2-8e3abba1ea63" providerId="AD" clId="Web-{5499187A-E6D0-43EE-AE5D-B8F8A480C15B}" dt="2023-06-13T12:28:40.154" v="1575" actId="20577"/>
        <pc:sldMkLst>
          <pc:docMk/>
          <pc:sldMk cId="3608969900" sldId="262"/>
        </pc:sldMkLst>
        <pc:spChg chg="mod">
          <ac:chgData name="Hannah Chatwin" userId="S::au711684@uni.au.dk::62f47891-2df0-464e-8db2-8e3abba1ea63" providerId="AD" clId="Web-{5499187A-E6D0-43EE-AE5D-B8F8A480C15B}" dt="2023-06-13T12:28:40.154" v="1575" actId="20577"/>
          <ac:spMkLst>
            <pc:docMk/>
            <pc:sldMk cId="3608969900" sldId="262"/>
            <ac:spMk id="2" creationId="{37F650D2-5E12-7E1E-0E9C-B755193DBBA1}"/>
          </ac:spMkLst>
        </pc:spChg>
      </pc:sldChg>
      <pc:sldChg chg="modSp">
        <pc:chgData name="Hannah Chatwin" userId="S::au711684@uni.au.dk::62f47891-2df0-464e-8db2-8e3abba1ea63" providerId="AD" clId="Web-{5499187A-E6D0-43EE-AE5D-B8F8A480C15B}" dt="2023-06-13T12:05:03.545" v="872" actId="20577"/>
        <pc:sldMkLst>
          <pc:docMk/>
          <pc:sldMk cId="1985535176" sldId="263"/>
        </pc:sldMkLst>
        <pc:spChg chg="mod">
          <ac:chgData name="Hannah Chatwin" userId="S::au711684@uni.au.dk::62f47891-2df0-464e-8db2-8e3abba1ea63" providerId="AD" clId="Web-{5499187A-E6D0-43EE-AE5D-B8F8A480C15B}" dt="2023-06-13T12:05:03.545" v="872" actId="20577"/>
          <ac:spMkLst>
            <pc:docMk/>
            <pc:sldMk cId="1985535176" sldId="263"/>
            <ac:spMk id="7" creationId="{E4BDEBB9-3DB4-AEC7-23B1-80F4C9256CD6}"/>
          </ac:spMkLst>
        </pc:spChg>
      </pc:sldChg>
      <pc:sldChg chg="modSp new">
        <pc:chgData name="Hannah Chatwin" userId="S::au711684@uni.au.dk::62f47891-2df0-464e-8db2-8e3abba1ea63" providerId="AD" clId="Web-{5499187A-E6D0-43EE-AE5D-B8F8A480C15B}" dt="2023-06-13T12:10:44.009" v="1045" actId="20577"/>
        <pc:sldMkLst>
          <pc:docMk/>
          <pc:sldMk cId="925946102" sldId="271"/>
        </pc:sldMkLst>
        <pc:spChg chg="mod">
          <ac:chgData name="Hannah Chatwin" userId="S::au711684@uni.au.dk::62f47891-2df0-464e-8db2-8e3abba1ea63" providerId="AD" clId="Web-{5499187A-E6D0-43EE-AE5D-B8F8A480C15B}" dt="2023-06-13T11:36:00.409" v="34" actId="20577"/>
          <ac:spMkLst>
            <pc:docMk/>
            <pc:sldMk cId="925946102" sldId="271"/>
            <ac:spMk id="2" creationId="{1CBF05BA-CDC5-795C-66CC-C7909AF7468E}"/>
          </ac:spMkLst>
        </pc:spChg>
        <pc:spChg chg="mod">
          <ac:chgData name="Hannah Chatwin" userId="S::au711684@uni.au.dk::62f47891-2df0-464e-8db2-8e3abba1ea63" providerId="AD" clId="Web-{5499187A-E6D0-43EE-AE5D-B8F8A480C15B}" dt="2023-06-13T12:10:44.009" v="1045" actId="20577"/>
          <ac:spMkLst>
            <pc:docMk/>
            <pc:sldMk cId="925946102" sldId="271"/>
            <ac:spMk id="3" creationId="{8CBA00FC-57AC-3FFA-7F10-D4F812967740}"/>
          </ac:spMkLst>
        </pc:spChg>
      </pc:sldChg>
      <pc:sldChg chg="add del">
        <pc:chgData name="Hannah Chatwin" userId="S::au711684@uni.au.dk::62f47891-2df0-464e-8db2-8e3abba1ea63" providerId="AD" clId="Web-{5499187A-E6D0-43EE-AE5D-B8F8A480C15B}" dt="2023-06-13T11:35:27.611" v="1"/>
        <pc:sldMkLst>
          <pc:docMk/>
          <pc:sldMk cId="2730484580" sldId="271"/>
        </pc:sldMkLst>
      </pc:sldChg>
      <pc:sldChg chg="modSp new">
        <pc:chgData name="Hannah Chatwin" userId="S::au711684@uni.au.dk::62f47891-2df0-464e-8db2-8e3abba1ea63" providerId="AD" clId="Web-{5499187A-E6D0-43EE-AE5D-B8F8A480C15B}" dt="2023-06-13T12:18:18.743" v="1399" actId="20577"/>
        <pc:sldMkLst>
          <pc:docMk/>
          <pc:sldMk cId="1179613800" sldId="272"/>
        </pc:sldMkLst>
        <pc:spChg chg="mod">
          <ac:chgData name="Hannah Chatwin" userId="S::au711684@uni.au.dk::62f47891-2df0-464e-8db2-8e3abba1ea63" providerId="AD" clId="Web-{5499187A-E6D0-43EE-AE5D-B8F8A480C15B}" dt="2023-06-13T11:36:21.628" v="41" actId="20577"/>
          <ac:spMkLst>
            <pc:docMk/>
            <pc:sldMk cId="1179613800" sldId="272"/>
            <ac:spMk id="2" creationId="{C4DE5C47-543F-AE06-A851-0678132CA63A}"/>
          </ac:spMkLst>
        </pc:spChg>
        <pc:spChg chg="mod">
          <ac:chgData name="Hannah Chatwin" userId="S::au711684@uni.au.dk::62f47891-2df0-464e-8db2-8e3abba1ea63" providerId="AD" clId="Web-{5499187A-E6D0-43EE-AE5D-B8F8A480C15B}" dt="2023-06-13T12:18:18.743" v="1399" actId="20577"/>
          <ac:spMkLst>
            <pc:docMk/>
            <pc:sldMk cId="1179613800" sldId="272"/>
            <ac:spMk id="3" creationId="{3C3951DD-65A6-5B2D-252B-286133CFA02E}"/>
          </ac:spMkLst>
        </pc:spChg>
      </pc:sldChg>
      <pc:sldChg chg="modSp new">
        <pc:chgData name="Hannah Chatwin" userId="S::au711684@uni.au.dk::62f47891-2df0-464e-8db2-8e3abba1ea63" providerId="AD" clId="Web-{5499187A-E6D0-43EE-AE5D-B8F8A480C15B}" dt="2023-06-13T11:39:18.072" v="114" actId="20577"/>
        <pc:sldMkLst>
          <pc:docMk/>
          <pc:sldMk cId="1522204885" sldId="273"/>
        </pc:sldMkLst>
        <pc:spChg chg="mod">
          <ac:chgData name="Hannah Chatwin" userId="S::au711684@uni.au.dk::62f47891-2df0-464e-8db2-8e3abba1ea63" providerId="AD" clId="Web-{5499187A-E6D0-43EE-AE5D-B8F8A480C15B}" dt="2023-06-13T11:37:18.349" v="105" actId="20577"/>
          <ac:spMkLst>
            <pc:docMk/>
            <pc:sldMk cId="1522204885" sldId="273"/>
            <ac:spMk id="2" creationId="{AA6BBBA2-3F8A-BA12-573C-AD0FD855DA8D}"/>
          </ac:spMkLst>
        </pc:spChg>
        <pc:spChg chg="mod">
          <ac:chgData name="Hannah Chatwin" userId="S::au711684@uni.au.dk::62f47891-2df0-464e-8db2-8e3abba1ea63" providerId="AD" clId="Web-{5499187A-E6D0-43EE-AE5D-B8F8A480C15B}" dt="2023-06-13T11:39:18.072" v="114" actId="20577"/>
          <ac:spMkLst>
            <pc:docMk/>
            <pc:sldMk cId="1522204885" sldId="273"/>
            <ac:spMk id="3" creationId="{707A9388-4696-21C4-89A5-075743185B98}"/>
          </ac:spMkLst>
        </pc:spChg>
      </pc:sldChg>
      <pc:sldChg chg="modSp new">
        <pc:chgData name="Hannah Chatwin" userId="S::au711684@uni.au.dk::62f47891-2df0-464e-8db2-8e3abba1ea63" providerId="AD" clId="Web-{5499187A-E6D0-43EE-AE5D-B8F8A480C15B}" dt="2023-06-13T12:11:51.324" v="1088" actId="20577"/>
        <pc:sldMkLst>
          <pc:docMk/>
          <pc:sldMk cId="3531908483" sldId="274"/>
        </pc:sldMkLst>
        <pc:spChg chg="mod">
          <ac:chgData name="Hannah Chatwin" userId="S::au711684@uni.au.dk::62f47891-2df0-464e-8db2-8e3abba1ea63" providerId="AD" clId="Web-{5499187A-E6D0-43EE-AE5D-B8F8A480C15B}" dt="2023-06-13T11:39:37.713" v="118" actId="20577"/>
          <ac:spMkLst>
            <pc:docMk/>
            <pc:sldMk cId="3531908483" sldId="274"/>
            <ac:spMk id="2" creationId="{A43809CF-6445-FF86-9C5A-3243D9092A65}"/>
          </ac:spMkLst>
        </pc:spChg>
        <pc:spChg chg="mod">
          <ac:chgData name="Hannah Chatwin" userId="S::au711684@uni.au.dk::62f47891-2df0-464e-8db2-8e3abba1ea63" providerId="AD" clId="Web-{5499187A-E6D0-43EE-AE5D-B8F8A480C15B}" dt="2023-06-13T12:11:51.324" v="1088" actId="20577"/>
          <ac:spMkLst>
            <pc:docMk/>
            <pc:sldMk cId="3531908483" sldId="274"/>
            <ac:spMk id="3" creationId="{741065B4-F32F-7755-6981-3E930DDABD43}"/>
          </ac:spMkLst>
        </pc:spChg>
      </pc:sldChg>
      <pc:sldChg chg="modSp new del">
        <pc:chgData name="Hannah Chatwin" userId="S::au711684@uni.au.dk::62f47891-2df0-464e-8db2-8e3abba1ea63" providerId="AD" clId="Web-{5499187A-E6D0-43EE-AE5D-B8F8A480C15B}" dt="2023-06-13T11:58:04.844" v="708"/>
        <pc:sldMkLst>
          <pc:docMk/>
          <pc:sldMk cId="2798289342" sldId="275"/>
        </pc:sldMkLst>
        <pc:spChg chg="mod">
          <ac:chgData name="Hannah Chatwin" userId="S::au711684@uni.au.dk::62f47891-2df0-464e-8db2-8e3abba1ea63" providerId="AD" clId="Web-{5499187A-E6D0-43EE-AE5D-B8F8A480C15B}" dt="2023-06-13T11:45:04.271" v="285" actId="20577"/>
          <ac:spMkLst>
            <pc:docMk/>
            <pc:sldMk cId="2798289342" sldId="275"/>
            <ac:spMk id="3" creationId="{F2B381F5-A0DB-CBDE-5037-9695D59D627A}"/>
          </ac:spMkLst>
        </pc:spChg>
      </pc:sldChg>
      <pc:sldChg chg="modSp new del">
        <pc:chgData name="Hannah Chatwin" userId="S::au711684@uni.au.dk::62f47891-2df0-464e-8db2-8e3abba1ea63" providerId="AD" clId="Web-{5499187A-E6D0-43EE-AE5D-B8F8A480C15B}" dt="2023-06-13T11:56:36.544" v="658"/>
        <pc:sldMkLst>
          <pc:docMk/>
          <pc:sldMk cId="2094850200" sldId="276"/>
        </pc:sldMkLst>
        <pc:spChg chg="mod">
          <ac:chgData name="Hannah Chatwin" userId="S::au711684@uni.au.dk::62f47891-2df0-464e-8db2-8e3abba1ea63" providerId="AD" clId="Web-{5499187A-E6D0-43EE-AE5D-B8F8A480C15B}" dt="2023-06-13T11:53:28.757" v="503" actId="20577"/>
          <ac:spMkLst>
            <pc:docMk/>
            <pc:sldMk cId="2094850200" sldId="276"/>
            <ac:spMk id="2" creationId="{FFA3E773-6BAC-175C-0D49-DCE2D6C03A60}"/>
          </ac:spMkLst>
        </pc:spChg>
        <pc:spChg chg="mod">
          <ac:chgData name="Hannah Chatwin" userId="S::au711684@uni.au.dk::62f47891-2df0-464e-8db2-8e3abba1ea63" providerId="AD" clId="Web-{5499187A-E6D0-43EE-AE5D-B8F8A480C15B}" dt="2023-06-13T11:53:42.226" v="527" actId="20577"/>
          <ac:spMkLst>
            <pc:docMk/>
            <pc:sldMk cId="2094850200" sldId="276"/>
            <ac:spMk id="3" creationId="{8D219631-CE1D-B14A-8C30-0EE868441421}"/>
          </ac:spMkLst>
        </pc:spChg>
      </pc:sldChg>
      <pc:sldChg chg="modSp new">
        <pc:chgData name="Hannah Chatwin" userId="S::au711684@uni.au.dk::62f47891-2df0-464e-8db2-8e3abba1ea63" providerId="AD" clId="Web-{5499187A-E6D0-43EE-AE5D-B8F8A480C15B}" dt="2023-06-13T12:18:38.275" v="1403" actId="20577"/>
        <pc:sldMkLst>
          <pc:docMk/>
          <pc:sldMk cId="1364030304" sldId="277"/>
        </pc:sldMkLst>
        <pc:spChg chg="mod">
          <ac:chgData name="Hannah Chatwin" userId="S::au711684@uni.au.dk::62f47891-2df0-464e-8db2-8e3abba1ea63" providerId="AD" clId="Web-{5499187A-E6D0-43EE-AE5D-B8F8A480C15B}" dt="2023-06-13T11:56:02.074" v="657" actId="20577"/>
          <ac:spMkLst>
            <pc:docMk/>
            <pc:sldMk cId="1364030304" sldId="277"/>
            <ac:spMk id="2" creationId="{3365A087-C39E-CC19-9BA0-86EB631B0141}"/>
          </ac:spMkLst>
        </pc:spChg>
        <pc:spChg chg="mod">
          <ac:chgData name="Hannah Chatwin" userId="S::au711684@uni.au.dk::62f47891-2df0-464e-8db2-8e3abba1ea63" providerId="AD" clId="Web-{5499187A-E6D0-43EE-AE5D-B8F8A480C15B}" dt="2023-06-13T12:18:38.275" v="1403" actId="20577"/>
          <ac:spMkLst>
            <pc:docMk/>
            <pc:sldMk cId="1364030304" sldId="277"/>
            <ac:spMk id="3" creationId="{136E0E9A-6F5C-3E9E-A0A7-80431D85177D}"/>
          </ac:spMkLst>
        </pc:spChg>
      </pc:sldChg>
      <pc:sldChg chg="modSp new">
        <pc:chgData name="Hannah Chatwin" userId="S::au711684@uni.au.dk::62f47891-2df0-464e-8db2-8e3abba1ea63" providerId="AD" clId="Web-{5499187A-E6D0-43EE-AE5D-B8F8A480C15B}" dt="2023-06-13T12:12:30.716" v="1101" actId="20577"/>
        <pc:sldMkLst>
          <pc:docMk/>
          <pc:sldMk cId="585093642" sldId="278"/>
        </pc:sldMkLst>
        <pc:spChg chg="mod">
          <ac:chgData name="Hannah Chatwin" userId="S::au711684@uni.au.dk::62f47891-2df0-464e-8db2-8e3abba1ea63" providerId="AD" clId="Web-{5499187A-E6D0-43EE-AE5D-B8F8A480C15B}" dt="2023-06-13T11:58:31.360" v="710" actId="20577"/>
          <ac:spMkLst>
            <pc:docMk/>
            <pc:sldMk cId="585093642" sldId="278"/>
            <ac:spMk id="2" creationId="{45C040E8-845B-0E1F-ADCD-81DA385DF337}"/>
          </ac:spMkLst>
        </pc:spChg>
        <pc:spChg chg="mod">
          <ac:chgData name="Hannah Chatwin" userId="S::au711684@uni.au.dk::62f47891-2df0-464e-8db2-8e3abba1ea63" providerId="AD" clId="Web-{5499187A-E6D0-43EE-AE5D-B8F8A480C15B}" dt="2023-06-13T12:12:30.716" v="1101" actId="20577"/>
          <ac:spMkLst>
            <pc:docMk/>
            <pc:sldMk cId="585093642" sldId="278"/>
            <ac:spMk id="3" creationId="{AEDADA81-0899-D04A-F727-B742AB576B56}"/>
          </ac:spMkLst>
        </pc:spChg>
      </pc:sldChg>
      <pc:sldChg chg="new del">
        <pc:chgData name="Hannah Chatwin" userId="S::au711684@uni.au.dk::62f47891-2df0-464e-8db2-8e3abba1ea63" providerId="AD" clId="Web-{5499187A-E6D0-43EE-AE5D-B8F8A480C15B}" dt="2023-06-13T11:57:49.781" v="707"/>
        <pc:sldMkLst>
          <pc:docMk/>
          <pc:sldMk cId="1146128483" sldId="278"/>
        </pc:sldMkLst>
      </pc:sldChg>
      <pc:sldChg chg="modSp new">
        <pc:chgData name="Hannah Chatwin" userId="S::au711684@uni.au.dk::62f47891-2df0-464e-8db2-8e3abba1ea63" providerId="AD" clId="Web-{5499187A-E6D0-43EE-AE5D-B8F8A480C15B}" dt="2023-06-13T12:19:13.214" v="1424" actId="20577"/>
        <pc:sldMkLst>
          <pc:docMk/>
          <pc:sldMk cId="2129161538" sldId="279"/>
        </pc:sldMkLst>
        <pc:spChg chg="mod">
          <ac:chgData name="Hannah Chatwin" userId="S::au711684@uni.au.dk::62f47891-2df0-464e-8db2-8e3abba1ea63" providerId="AD" clId="Web-{5499187A-E6D0-43EE-AE5D-B8F8A480C15B}" dt="2023-06-13T12:17:14.210" v="1364" actId="20577"/>
          <ac:spMkLst>
            <pc:docMk/>
            <pc:sldMk cId="2129161538" sldId="279"/>
            <ac:spMk id="2" creationId="{F6FE2941-5F71-FE2E-6FCC-181161CBDFFB}"/>
          </ac:spMkLst>
        </pc:spChg>
        <pc:spChg chg="mod">
          <ac:chgData name="Hannah Chatwin" userId="S::au711684@uni.au.dk::62f47891-2df0-464e-8db2-8e3abba1ea63" providerId="AD" clId="Web-{5499187A-E6D0-43EE-AE5D-B8F8A480C15B}" dt="2023-06-13T12:19:13.214" v="1424" actId="20577"/>
          <ac:spMkLst>
            <pc:docMk/>
            <pc:sldMk cId="2129161538" sldId="279"/>
            <ac:spMk id="3" creationId="{9DC9A1B3-7D72-3ADF-036D-0B6D3D7D4894}"/>
          </ac:spMkLst>
        </pc:spChg>
      </pc:sldChg>
      <pc:sldChg chg="modSp new">
        <pc:chgData name="Hannah Chatwin" userId="S::au711684@uni.au.dk::62f47891-2df0-464e-8db2-8e3abba1ea63" providerId="AD" clId="Web-{5499187A-E6D0-43EE-AE5D-B8F8A480C15B}" dt="2023-06-13T12:27:54.997" v="1519" actId="20577"/>
        <pc:sldMkLst>
          <pc:docMk/>
          <pc:sldMk cId="4060735057" sldId="280"/>
        </pc:sldMkLst>
        <pc:spChg chg="mod">
          <ac:chgData name="Hannah Chatwin" userId="S::au711684@uni.au.dk::62f47891-2df0-464e-8db2-8e3abba1ea63" providerId="AD" clId="Web-{5499187A-E6D0-43EE-AE5D-B8F8A480C15B}" dt="2023-06-13T12:27:54.997" v="1519" actId="20577"/>
          <ac:spMkLst>
            <pc:docMk/>
            <pc:sldMk cId="4060735057" sldId="280"/>
            <ac:spMk id="2" creationId="{74DBADD2-84BA-FC8A-CAD2-97A7A34D9C9F}"/>
          </ac:spMkLst>
        </pc:spChg>
        <pc:spChg chg="mod">
          <ac:chgData name="Hannah Chatwin" userId="S::au711684@uni.au.dk::62f47891-2df0-464e-8db2-8e3abba1ea63" providerId="AD" clId="Web-{5499187A-E6D0-43EE-AE5D-B8F8A480C15B}" dt="2023-06-13T12:19:24.027" v="1435" actId="20577"/>
          <ac:spMkLst>
            <pc:docMk/>
            <pc:sldMk cId="4060735057" sldId="280"/>
            <ac:spMk id="3" creationId="{9EC3AC7E-B233-323B-4976-C988B3652803}"/>
          </ac:spMkLst>
        </pc:spChg>
      </pc:sldChg>
      <pc:sldChg chg="modSp new">
        <pc:chgData name="Hannah Chatwin" userId="S::au711684@uni.au.dk::62f47891-2df0-464e-8db2-8e3abba1ea63" providerId="AD" clId="Web-{5499187A-E6D0-43EE-AE5D-B8F8A480C15B}" dt="2023-06-13T12:27:59.340" v="1523" actId="20577"/>
        <pc:sldMkLst>
          <pc:docMk/>
          <pc:sldMk cId="2146522950" sldId="281"/>
        </pc:sldMkLst>
        <pc:spChg chg="mod">
          <ac:chgData name="Hannah Chatwin" userId="S::au711684@uni.au.dk::62f47891-2df0-464e-8db2-8e3abba1ea63" providerId="AD" clId="Web-{5499187A-E6D0-43EE-AE5D-B8F8A480C15B}" dt="2023-06-13T12:27:59.340" v="1523" actId="20577"/>
          <ac:spMkLst>
            <pc:docMk/>
            <pc:sldMk cId="2146522950" sldId="281"/>
            <ac:spMk id="2" creationId="{89AF9575-2BF4-9067-067B-D86E5C5AF6D4}"/>
          </ac:spMkLst>
        </pc:spChg>
      </pc:sldChg>
      <pc:sldChg chg="modSp new">
        <pc:chgData name="Hannah Chatwin" userId="S::au711684@uni.au.dk::62f47891-2df0-464e-8db2-8e3abba1ea63" providerId="AD" clId="Web-{5499187A-E6D0-43EE-AE5D-B8F8A480C15B}" dt="2023-06-13T12:29:20.343" v="1608" actId="20577"/>
        <pc:sldMkLst>
          <pc:docMk/>
          <pc:sldMk cId="1667407127" sldId="282"/>
        </pc:sldMkLst>
        <pc:spChg chg="mod">
          <ac:chgData name="Hannah Chatwin" userId="S::au711684@uni.au.dk::62f47891-2df0-464e-8db2-8e3abba1ea63" providerId="AD" clId="Web-{5499187A-E6D0-43EE-AE5D-B8F8A480C15B}" dt="2023-06-13T12:23:49.395" v="1452" actId="20577"/>
          <ac:spMkLst>
            <pc:docMk/>
            <pc:sldMk cId="1667407127" sldId="282"/>
            <ac:spMk id="2" creationId="{A7B40BE7-2C94-DC42-86BE-1A7DEA1D5608}"/>
          </ac:spMkLst>
        </pc:spChg>
        <pc:spChg chg="mod">
          <ac:chgData name="Hannah Chatwin" userId="S::au711684@uni.au.dk::62f47891-2df0-464e-8db2-8e3abba1ea63" providerId="AD" clId="Web-{5499187A-E6D0-43EE-AE5D-B8F8A480C15B}" dt="2023-06-13T12:29:20.343" v="1608" actId="20577"/>
          <ac:spMkLst>
            <pc:docMk/>
            <pc:sldMk cId="1667407127" sldId="282"/>
            <ac:spMk id="3" creationId="{28D2AE1B-08EF-0CA0-1185-01019DA8AFE8}"/>
          </ac:spMkLst>
        </pc:spChg>
      </pc:sldChg>
      <pc:sldChg chg="modSp new">
        <pc:chgData name="Hannah Chatwin" userId="S::au711684@uni.au.dk::62f47891-2df0-464e-8db2-8e3abba1ea63" providerId="AD" clId="Web-{5499187A-E6D0-43EE-AE5D-B8F8A480C15B}" dt="2023-06-13T12:27:31.230" v="1517" actId="20577"/>
        <pc:sldMkLst>
          <pc:docMk/>
          <pc:sldMk cId="855097713" sldId="283"/>
        </pc:sldMkLst>
        <pc:spChg chg="mod">
          <ac:chgData name="Hannah Chatwin" userId="S::au711684@uni.au.dk::62f47891-2df0-464e-8db2-8e3abba1ea63" providerId="AD" clId="Web-{5499187A-E6D0-43EE-AE5D-B8F8A480C15B}" dt="2023-06-13T12:25:20.148" v="1504" actId="20577"/>
          <ac:spMkLst>
            <pc:docMk/>
            <pc:sldMk cId="855097713" sldId="283"/>
            <ac:spMk id="2" creationId="{9120285E-189D-4628-206A-16BFA2620361}"/>
          </ac:spMkLst>
        </pc:spChg>
        <pc:spChg chg="mod">
          <ac:chgData name="Hannah Chatwin" userId="S::au711684@uni.au.dk::62f47891-2df0-464e-8db2-8e3abba1ea63" providerId="AD" clId="Web-{5499187A-E6D0-43EE-AE5D-B8F8A480C15B}" dt="2023-06-13T12:27:31.230" v="1517" actId="20577"/>
          <ac:spMkLst>
            <pc:docMk/>
            <pc:sldMk cId="855097713" sldId="283"/>
            <ac:spMk id="3" creationId="{87661985-1DAD-A92B-A9DE-AFFF3BC5AA87}"/>
          </ac:spMkLst>
        </pc:spChg>
      </pc:sldChg>
      <pc:sldMasterChg chg="add addSldLayout">
        <pc:chgData name="Hannah Chatwin" userId="S::au711684@uni.au.dk::62f47891-2df0-464e-8db2-8e3abba1ea63" providerId="AD" clId="Web-{5499187A-E6D0-43EE-AE5D-B8F8A480C15B}" dt="2023-06-13T11:35:18.783" v="0"/>
        <pc:sldMasterMkLst>
          <pc:docMk/>
          <pc:sldMasterMk cId="3959746906" sldId="2147483672"/>
        </pc:sldMasterMkLst>
        <pc:sldLayoutChg chg="add">
          <pc:chgData name="Hannah Chatwin" userId="S::au711684@uni.au.dk::62f47891-2df0-464e-8db2-8e3abba1ea63" providerId="AD" clId="Web-{5499187A-E6D0-43EE-AE5D-B8F8A480C15B}" dt="2023-06-13T11:35:18.783" v="0"/>
          <pc:sldLayoutMkLst>
            <pc:docMk/>
            <pc:sldMasterMk cId="3959746906" sldId="2147483672"/>
            <pc:sldLayoutMk cId="3518393767" sldId="2147483673"/>
          </pc:sldLayoutMkLst>
        </pc:sldLayoutChg>
        <pc:sldLayoutChg chg="add">
          <pc:chgData name="Hannah Chatwin" userId="S::au711684@uni.au.dk::62f47891-2df0-464e-8db2-8e3abba1ea63" providerId="AD" clId="Web-{5499187A-E6D0-43EE-AE5D-B8F8A480C15B}" dt="2023-06-13T11:35:18.783" v="0"/>
          <pc:sldLayoutMkLst>
            <pc:docMk/>
            <pc:sldMasterMk cId="3959746906" sldId="2147483672"/>
            <pc:sldLayoutMk cId="460126034" sldId="2147483674"/>
          </pc:sldLayoutMkLst>
        </pc:sldLayoutChg>
        <pc:sldLayoutChg chg="add">
          <pc:chgData name="Hannah Chatwin" userId="S::au711684@uni.au.dk::62f47891-2df0-464e-8db2-8e3abba1ea63" providerId="AD" clId="Web-{5499187A-E6D0-43EE-AE5D-B8F8A480C15B}" dt="2023-06-13T11:35:18.783" v="0"/>
          <pc:sldLayoutMkLst>
            <pc:docMk/>
            <pc:sldMasterMk cId="3959746906" sldId="2147483672"/>
            <pc:sldLayoutMk cId="1786179495" sldId="2147483675"/>
          </pc:sldLayoutMkLst>
        </pc:sldLayoutChg>
        <pc:sldLayoutChg chg="add">
          <pc:chgData name="Hannah Chatwin" userId="S::au711684@uni.au.dk::62f47891-2df0-464e-8db2-8e3abba1ea63" providerId="AD" clId="Web-{5499187A-E6D0-43EE-AE5D-B8F8A480C15B}" dt="2023-06-13T11:35:18.783" v="0"/>
          <pc:sldLayoutMkLst>
            <pc:docMk/>
            <pc:sldMasterMk cId="3959746906" sldId="2147483672"/>
            <pc:sldLayoutMk cId="3363620873" sldId="2147483676"/>
          </pc:sldLayoutMkLst>
        </pc:sldLayoutChg>
        <pc:sldLayoutChg chg="add">
          <pc:chgData name="Hannah Chatwin" userId="S::au711684@uni.au.dk::62f47891-2df0-464e-8db2-8e3abba1ea63" providerId="AD" clId="Web-{5499187A-E6D0-43EE-AE5D-B8F8A480C15B}" dt="2023-06-13T11:35:18.783" v="0"/>
          <pc:sldLayoutMkLst>
            <pc:docMk/>
            <pc:sldMasterMk cId="3959746906" sldId="2147483672"/>
            <pc:sldLayoutMk cId="1734757815" sldId="2147483677"/>
          </pc:sldLayoutMkLst>
        </pc:sldLayoutChg>
        <pc:sldLayoutChg chg="add">
          <pc:chgData name="Hannah Chatwin" userId="S::au711684@uni.au.dk::62f47891-2df0-464e-8db2-8e3abba1ea63" providerId="AD" clId="Web-{5499187A-E6D0-43EE-AE5D-B8F8A480C15B}" dt="2023-06-13T11:35:18.783" v="0"/>
          <pc:sldLayoutMkLst>
            <pc:docMk/>
            <pc:sldMasterMk cId="3959746906" sldId="2147483672"/>
            <pc:sldLayoutMk cId="894336063" sldId="2147483678"/>
          </pc:sldLayoutMkLst>
        </pc:sldLayoutChg>
        <pc:sldLayoutChg chg="add">
          <pc:chgData name="Hannah Chatwin" userId="S::au711684@uni.au.dk::62f47891-2df0-464e-8db2-8e3abba1ea63" providerId="AD" clId="Web-{5499187A-E6D0-43EE-AE5D-B8F8A480C15B}" dt="2023-06-13T11:35:18.783" v="0"/>
          <pc:sldLayoutMkLst>
            <pc:docMk/>
            <pc:sldMasterMk cId="3959746906" sldId="2147483672"/>
            <pc:sldLayoutMk cId="1303228394" sldId="2147483679"/>
          </pc:sldLayoutMkLst>
        </pc:sldLayoutChg>
        <pc:sldLayoutChg chg="add">
          <pc:chgData name="Hannah Chatwin" userId="S::au711684@uni.au.dk::62f47891-2df0-464e-8db2-8e3abba1ea63" providerId="AD" clId="Web-{5499187A-E6D0-43EE-AE5D-B8F8A480C15B}" dt="2023-06-13T11:35:18.783" v="0"/>
          <pc:sldLayoutMkLst>
            <pc:docMk/>
            <pc:sldMasterMk cId="3959746906" sldId="2147483672"/>
            <pc:sldLayoutMk cId="1708674522" sldId="2147483680"/>
          </pc:sldLayoutMkLst>
        </pc:sldLayoutChg>
        <pc:sldLayoutChg chg="add">
          <pc:chgData name="Hannah Chatwin" userId="S::au711684@uni.au.dk::62f47891-2df0-464e-8db2-8e3abba1ea63" providerId="AD" clId="Web-{5499187A-E6D0-43EE-AE5D-B8F8A480C15B}" dt="2023-06-13T11:35:18.783" v="0"/>
          <pc:sldLayoutMkLst>
            <pc:docMk/>
            <pc:sldMasterMk cId="3959746906" sldId="2147483672"/>
            <pc:sldLayoutMk cId="3586158462" sldId="2147483681"/>
          </pc:sldLayoutMkLst>
        </pc:sldLayoutChg>
        <pc:sldLayoutChg chg="add">
          <pc:chgData name="Hannah Chatwin" userId="S::au711684@uni.au.dk::62f47891-2df0-464e-8db2-8e3abba1ea63" providerId="AD" clId="Web-{5499187A-E6D0-43EE-AE5D-B8F8A480C15B}" dt="2023-06-13T11:35:18.783" v="0"/>
          <pc:sldLayoutMkLst>
            <pc:docMk/>
            <pc:sldMasterMk cId="3959746906" sldId="2147483672"/>
            <pc:sldLayoutMk cId="3486832488" sldId="2147483682"/>
          </pc:sldLayoutMkLst>
        </pc:sldLayoutChg>
        <pc:sldLayoutChg chg="add">
          <pc:chgData name="Hannah Chatwin" userId="S::au711684@uni.au.dk::62f47891-2df0-464e-8db2-8e3abba1ea63" providerId="AD" clId="Web-{5499187A-E6D0-43EE-AE5D-B8F8A480C15B}" dt="2023-06-13T11:35:18.783" v="0"/>
          <pc:sldLayoutMkLst>
            <pc:docMk/>
            <pc:sldMasterMk cId="3959746906" sldId="2147483672"/>
            <pc:sldLayoutMk cId="265237884" sldId="2147483683"/>
          </pc:sldLayoutMkLst>
        </pc:sldLayoutChg>
      </pc:sldMasterChg>
    </pc:docChg>
  </pc:docChgLst>
  <pc:docChgLst>
    <pc:chgData name="Jessica Rose Mundy" userId="S::au730980@uni.au.dk::47a4432f-3287-4610-8c9a-e653a97aba7e" providerId="AD" clId="Web-{D9FFA7C2-1804-41D3-AE56-FEB0295D989E}"/>
    <pc:docChg chg="addSld delSld modSld">
      <pc:chgData name="Jessica Rose Mundy" userId="S::au730980@uni.au.dk::47a4432f-3287-4610-8c9a-e653a97aba7e" providerId="AD" clId="Web-{D9FFA7C2-1804-41D3-AE56-FEB0295D989E}" dt="2023-03-30T07:40:08.123" v="320"/>
      <pc:docMkLst>
        <pc:docMk/>
      </pc:docMkLst>
      <pc:sldChg chg="modSp">
        <pc:chgData name="Jessica Rose Mundy" userId="S::au730980@uni.au.dk::47a4432f-3287-4610-8c9a-e653a97aba7e" providerId="AD" clId="Web-{D9FFA7C2-1804-41D3-AE56-FEB0295D989E}" dt="2023-03-30T07:32:07.108" v="27" actId="20577"/>
        <pc:sldMkLst>
          <pc:docMk/>
          <pc:sldMk cId="1985535176" sldId="263"/>
        </pc:sldMkLst>
        <pc:spChg chg="mod">
          <ac:chgData name="Jessica Rose Mundy" userId="S::au730980@uni.au.dk::47a4432f-3287-4610-8c9a-e653a97aba7e" providerId="AD" clId="Web-{D9FFA7C2-1804-41D3-AE56-FEB0295D989E}" dt="2023-03-30T07:32:07.108" v="27" actId="20577"/>
          <ac:spMkLst>
            <pc:docMk/>
            <pc:sldMk cId="1985535176" sldId="263"/>
            <ac:spMk id="2" creationId="{1051E735-6A8E-FD01-DEE1-DD4230FAE674}"/>
          </ac:spMkLst>
        </pc:spChg>
      </pc:sldChg>
      <pc:sldChg chg="modSp">
        <pc:chgData name="Jessica Rose Mundy" userId="S::au730980@uni.au.dk::47a4432f-3287-4610-8c9a-e653a97aba7e" providerId="AD" clId="Web-{D9FFA7C2-1804-41D3-AE56-FEB0295D989E}" dt="2023-03-30T07:31:56.482" v="25"/>
        <pc:sldMkLst>
          <pc:docMk/>
          <pc:sldMk cId="3043391760" sldId="265"/>
        </pc:sldMkLst>
        <pc:graphicFrameChg chg="mod modGraphic">
          <ac:chgData name="Jessica Rose Mundy" userId="S::au730980@uni.au.dk::47a4432f-3287-4610-8c9a-e653a97aba7e" providerId="AD" clId="Web-{D9FFA7C2-1804-41D3-AE56-FEB0295D989E}" dt="2023-03-30T07:31:56.482" v="25"/>
          <ac:graphicFrameMkLst>
            <pc:docMk/>
            <pc:sldMk cId="3043391760" sldId="265"/>
            <ac:graphicFrameMk id="6" creationId="{6FE0FBDD-7EB6-82E4-F422-42B41BB14FAB}"/>
          </ac:graphicFrameMkLst>
        </pc:graphicFrameChg>
      </pc:sldChg>
      <pc:sldChg chg="modSp new">
        <pc:chgData name="Jessica Rose Mundy" userId="S::au730980@uni.au.dk::47a4432f-3287-4610-8c9a-e653a97aba7e" providerId="AD" clId="Web-{D9FFA7C2-1804-41D3-AE56-FEB0295D989E}" dt="2023-03-30T07:34:18.440" v="104" actId="20577"/>
        <pc:sldMkLst>
          <pc:docMk/>
          <pc:sldMk cId="1536112057" sldId="266"/>
        </pc:sldMkLst>
        <pc:spChg chg="mod">
          <ac:chgData name="Jessica Rose Mundy" userId="S::au730980@uni.au.dk::47a4432f-3287-4610-8c9a-e653a97aba7e" providerId="AD" clId="Web-{D9FFA7C2-1804-41D3-AE56-FEB0295D989E}" dt="2023-03-30T07:32:18.499" v="34" actId="20577"/>
          <ac:spMkLst>
            <pc:docMk/>
            <pc:sldMk cId="1536112057" sldId="266"/>
            <ac:spMk id="2" creationId="{D1B6396D-BB3D-9A82-95E1-8FEFEDF289B9}"/>
          </ac:spMkLst>
        </pc:spChg>
        <pc:spChg chg="mod">
          <ac:chgData name="Jessica Rose Mundy" userId="S::au730980@uni.au.dk::47a4432f-3287-4610-8c9a-e653a97aba7e" providerId="AD" clId="Web-{D9FFA7C2-1804-41D3-AE56-FEB0295D989E}" dt="2023-03-30T07:34:18.440" v="104" actId="20577"/>
          <ac:spMkLst>
            <pc:docMk/>
            <pc:sldMk cId="1536112057" sldId="266"/>
            <ac:spMk id="3" creationId="{2FAD823D-C92E-21EB-542F-67D546F596CA}"/>
          </ac:spMkLst>
        </pc:spChg>
      </pc:sldChg>
      <pc:sldChg chg="modSp add replId">
        <pc:chgData name="Jessica Rose Mundy" userId="S::au730980@uni.au.dk::47a4432f-3287-4610-8c9a-e653a97aba7e" providerId="AD" clId="Web-{D9FFA7C2-1804-41D3-AE56-FEB0295D989E}" dt="2023-03-30T07:36:01.334" v="163" actId="20577"/>
        <pc:sldMkLst>
          <pc:docMk/>
          <pc:sldMk cId="643360037" sldId="267"/>
        </pc:sldMkLst>
        <pc:spChg chg="mod">
          <ac:chgData name="Jessica Rose Mundy" userId="S::au730980@uni.au.dk::47a4432f-3287-4610-8c9a-e653a97aba7e" providerId="AD" clId="Web-{D9FFA7C2-1804-41D3-AE56-FEB0295D989E}" dt="2023-03-30T07:36:01.334" v="163" actId="20577"/>
          <ac:spMkLst>
            <pc:docMk/>
            <pc:sldMk cId="643360037" sldId="267"/>
            <ac:spMk id="3" creationId="{2FAD823D-C92E-21EB-542F-67D546F596CA}"/>
          </ac:spMkLst>
        </pc:spChg>
      </pc:sldChg>
      <pc:sldChg chg="new del">
        <pc:chgData name="Jessica Rose Mundy" userId="S::au730980@uni.au.dk::47a4432f-3287-4610-8c9a-e653a97aba7e" providerId="AD" clId="Web-{D9FFA7C2-1804-41D3-AE56-FEB0295D989E}" dt="2023-03-30T07:34:32.284" v="106"/>
        <pc:sldMkLst>
          <pc:docMk/>
          <pc:sldMk cId="1611980236" sldId="267"/>
        </pc:sldMkLst>
      </pc:sldChg>
      <pc:sldChg chg="modSp add replId">
        <pc:chgData name="Jessica Rose Mundy" userId="S::au730980@uni.au.dk::47a4432f-3287-4610-8c9a-e653a97aba7e" providerId="AD" clId="Web-{D9FFA7C2-1804-41D3-AE56-FEB0295D989E}" dt="2023-03-30T07:38:28.604" v="310" actId="20577"/>
        <pc:sldMkLst>
          <pc:docMk/>
          <pc:sldMk cId="800723873" sldId="268"/>
        </pc:sldMkLst>
        <pc:spChg chg="mod">
          <ac:chgData name="Jessica Rose Mundy" userId="S::au730980@uni.au.dk::47a4432f-3287-4610-8c9a-e653a97aba7e" providerId="AD" clId="Web-{D9FFA7C2-1804-41D3-AE56-FEB0295D989E}" dt="2023-03-30T07:38:28.604" v="310" actId="20577"/>
          <ac:spMkLst>
            <pc:docMk/>
            <pc:sldMk cId="800723873" sldId="268"/>
            <ac:spMk id="3" creationId="{2FAD823D-C92E-21EB-542F-67D546F596CA}"/>
          </ac:spMkLst>
        </pc:spChg>
      </pc:sldChg>
      <pc:sldChg chg="addSp delSp modSp add replId">
        <pc:chgData name="Jessica Rose Mundy" userId="S::au730980@uni.au.dk::47a4432f-3287-4610-8c9a-e653a97aba7e" providerId="AD" clId="Web-{D9FFA7C2-1804-41D3-AE56-FEB0295D989E}" dt="2023-03-30T07:39:17.778" v="317" actId="1076"/>
        <pc:sldMkLst>
          <pc:docMk/>
          <pc:sldMk cId="60954363" sldId="269"/>
        </pc:sldMkLst>
        <pc:spChg chg="del">
          <ac:chgData name="Jessica Rose Mundy" userId="S::au730980@uni.au.dk::47a4432f-3287-4610-8c9a-e653a97aba7e" providerId="AD" clId="Web-{D9FFA7C2-1804-41D3-AE56-FEB0295D989E}" dt="2023-03-30T07:38:47.792" v="312"/>
          <ac:spMkLst>
            <pc:docMk/>
            <pc:sldMk cId="60954363" sldId="269"/>
            <ac:spMk id="3" creationId="{2FAD823D-C92E-21EB-542F-67D546F596CA}"/>
          </ac:spMkLst>
        </pc:spChg>
        <pc:spChg chg="add del mod">
          <ac:chgData name="Jessica Rose Mundy" userId="S::au730980@uni.au.dk::47a4432f-3287-4610-8c9a-e653a97aba7e" providerId="AD" clId="Web-{D9FFA7C2-1804-41D3-AE56-FEB0295D989E}" dt="2023-03-30T07:39:03.293" v="313"/>
          <ac:spMkLst>
            <pc:docMk/>
            <pc:sldMk cId="60954363" sldId="269"/>
            <ac:spMk id="7" creationId="{8E04A318-317D-6831-B05B-DB8E501CCCA2}"/>
          </ac:spMkLst>
        </pc:spChg>
        <pc:picChg chg="add mod ord">
          <ac:chgData name="Jessica Rose Mundy" userId="S::au730980@uni.au.dk::47a4432f-3287-4610-8c9a-e653a97aba7e" providerId="AD" clId="Web-{D9FFA7C2-1804-41D3-AE56-FEB0295D989E}" dt="2023-03-30T07:39:17.778" v="317" actId="1076"/>
          <ac:picMkLst>
            <pc:docMk/>
            <pc:sldMk cId="60954363" sldId="269"/>
            <ac:picMk id="8" creationId="{18A16E74-0608-6A46-FC89-50B528D244FA}"/>
          </ac:picMkLst>
        </pc:picChg>
      </pc:sldChg>
      <pc:sldChg chg="add replId">
        <pc:chgData name="Jessica Rose Mundy" userId="S::au730980@uni.au.dk::47a4432f-3287-4610-8c9a-e653a97aba7e" providerId="AD" clId="Web-{D9FFA7C2-1804-41D3-AE56-FEB0295D989E}" dt="2023-03-30T07:40:08.123" v="320"/>
        <pc:sldMkLst>
          <pc:docMk/>
          <pc:sldMk cId="674267361" sldId="270"/>
        </pc:sldMkLst>
      </pc:sldChg>
      <pc:sldChg chg="new del">
        <pc:chgData name="Jessica Rose Mundy" userId="S::au730980@uni.au.dk::47a4432f-3287-4610-8c9a-e653a97aba7e" providerId="AD" clId="Web-{D9FFA7C2-1804-41D3-AE56-FEB0295D989E}" dt="2023-03-30T07:40:05.951" v="319"/>
        <pc:sldMkLst>
          <pc:docMk/>
          <pc:sldMk cId="4079239322" sldId="270"/>
        </pc:sldMkLst>
      </pc:sldChg>
    </pc:docChg>
  </pc:docChgLst>
  <pc:docChgLst>
    <pc:chgData name="Jessica Rose Mundy" userId="S::au730980@uni.au.dk::47a4432f-3287-4610-8c9a-e653a97aba7e" providerId="AD" clId="Web-{06CCF41D-6F8C-471E-AD31-6A1164A08AF7}"/>
    <pc:docChg chg="modSld">
      <pc:chgData name="Jessica Rose Mundy" userId="S::au730980@uni.au.dk::47a4432f-3287-4610-8c9a-e653a97aba7e" providerId="AD" clId="Web-{06CCF41D-6F8C-471E-AD31-6A1164A08AF7}" dt="2023-03-29T10:28:16.437" v="19" actId="20577"/>
      <pc:docMkLst>
        <pc:docMk/>
      </pc:docMkLst>
      <pc:sldChg chg="modSp">
        <pc:chgData name="Jessica Rose Mundy" userId="S::au730980@uni.au.dk::47a4432f-3287-4610-8c9a-e653a97aba7e" providerId="AD" clId="Web-{06CCF41D-6F8C-471E-AD31-6A1164A08AF7}" dt="2023-03-29T10:28:16.437" v="19" actId="20577"/>
        <pc:sldMkLst>
          <pc:docMk/>
          <pc:sldMk cId="2775107717" sldId="261"/>
        </pc:sldMkLst>
        <pc:spChg chg="mod">
          <ac:chgData name="Jessica Rose Mundy" userId="S::au730980@uni.au.dk::47a4432f-3287-4610-8c9a-e653a97aba7e" providerId="AD" clId="Web-{06CCF41D-6F8C-471E-AD31-6A1164A08AF7}" dt="2023-03-29T10:28:16.437" v="19" actId="20577"/>
          <ac:spMkLst>
            <pc:docMk/>
            <pc:sldMk cId="2775107717" sldId="261"/>
            <ac:spMk id="7" creationId="{CCB79F6E-0317-C4B3-1197-9C3698F6FC59}"/>
          </ac:spMkLst>
        </pc:spChg>
      </pc:sldChg>
    </pc:docChg>
  </pc:docChgLst>
  <pc:docChgLst>
    <pc:chgData name="Hannah Chatwin" userId="S::au711684@uni.au.dk::62f47891-2df0-464e-8db2-8e3abba1ea63" providerId="AD" clId="Web-{3BBFD1EC-9D51-4953-B5E3-AFCB0A44D938}"/>
    <pc:docChg chg="addSld modSld">
      <pc:chgData name="Hannah Chatwin" userId="S::au711684@uni.au.dk::62f47891-2df0-464e-8db2-8e3abba1ea63" providerId="AD" clId="Web-{3BBFD1EC-9D51-4953-B5E3-AFCB0A44D938}" dt="2023-03-29T06:42:01.663" v="29" actId="20577"/>
      <pc:docMkLst>
        <pc:docMk/>
      </pc:docMkLst>
      <pc:sldChg chg="modSp">
        <pc:chgData name="Hannah Chatwin" userId="S::au711684@uni.au.dk::62f47891-2df0-464e-8db2-8e3abba1ea63" providerId="AD" clId="Web-{3BBFD1EC-9D51-4953-B5E3-AFCB0A44D938}" dt="2023-03-29T06:34:54.668" v="5" actId="20577"/>
        <pc:sldMkLst>
          <pc:docMk/>
          <pc:sldMk cId="4077177447" sldId="257"/>
        </pc:sldMkLst>
        <pc:spChg chg="mod">
          <ac:chgData name="Hannah Chatwin" userId="S::au711684@uni.au.dk::62f47891-2df0-464e-8db2-8e3abba1ea63" providerId="AD" clId="Web-{3BBFD1EC-9D51-4953-B5E3-AFCB0A44D938}" dt="2023-03-29T06:34:54.668" v="5" actId="20577"/>
          <ac:spMkLst>
            <pc:docMk/>
            <pc:sldMk cId="4077177447" sldId="257"/>
            <ac:spMk id="2" creationId="{4932F630-99FC-ADC7-F83F-69E06254F236}"/>
          </ac:spMkLst>
        </pc:spChg>
        <pc:spChg chg="mod">
          <ac:chgData name="Hannah Chatwin" userId="S::au711684@uni.au.dk::62f47891-2df0-464e-8db2-8e3abba1ea63" providerId="AD" clId="Web-{3BBFD1EC-9D51-4953-B5E3-AFCB0A44D938}" dt="2023-03-29T06:34:51.543" v="1" actId="20577"/>
          <ac:spMkLst>
            <pc:docMk/>
            <pc:sldMk cId="4077177447" sldId="257"/>
            <ac:spMk id="3" creationId="{7549F2D6-F7A8-B902-1FCE-1C592EBB61A3}"/>
          </ac:spMkLst>
        </pc:spChg>
      </pc:sldChg>
      <pc:sldChg chg="modSp new">
        <pc:chgData name="Hannah Chatwin" userId="S::au711684@uni.au.dk::62f47891-2df0-464e-8db2-8e3abba1ea63" providerId="AD" clId="Web-{3BBFD1EC-9D51-4953-B5E3-AFCB0A44D938}" dt="2023-03-29T06:42:01.663" v="29" actId="20577"/>
        <pc:sldMkLst>
          <pc:docMk/>
          <pc:sldMk cId="852759981" sldId="258"/>
        </pc:sldMkLst>
        <pc:spChg chg="mod">
          <ac:chgData name="Hannah Chatwin" userId="S::au711684@uni.au.dk::62f47891-2df0-464e-8db2-8e3abba1ea63" providerId="AD" clId="Web-{3BBFD1EC-9D51-4953-B5E3-AFCB0A44D938}" dt="2023-03-29T06:40:56.175" v="8" actId="20577"/>
          <ac:spMkLst>
            <pc:docMk/>
            <pc:sldMk cId="852759981" sldId="258"/>
            <ac:spMk id="2" creationId="{1A392611-EF23-E7D9-D031-0DF12AF8149B}"/>
          </ac:spMkLst>
        </pc:spChg>
        <pc:spChg chg="mod">
          <ac:chgData name="Hannah Chatwin" userId="S::au711684@uni.au.dk::62f47891-2df0-464e-8db2-8e3abba1ea63" providerId="AD" clId="Web-{3BBFD1EC-9D51-4953-B5E3-AFCB0A44D938}" dt="2023-03-29T06:42:01.663" v="29" actId="20577"/>
          <ac:spMkLst>
            <pc:docMk/>
            <pc:sldMk cId="852759981" sldId="258"/>
            <ac:spMk id="3" creationId="{F7BAB98F-9B11-61EB-E886-92C0CEF2DE72}"/>
          </ac:spMkLst>
        </pc:spChg>
      </pc:sldChg>
    </pc:docChg>
  </pc:docChgLst>
  <pc:docChgLst>
    <pc:chgData name="Alisha Silvia Mercedes Hall" userId="S::au734169@uni.au.dk::2d05916f-0a65-40fb-890b-3da59756b658" providerId="AD" clId="Web-{213AA8B5-98EE-4019-8D57-2562C8BE6DFF}"/>
    <pc:docChg chg="modSld">
      <pc:chgData name="Alisha Silvia Mercedes Hall" userId="S::au734169@uni.au.dk::2d05916f-0a65-40fb-890b-3da59756b658" providerId="AD" clId="Web-{213AA8B5-98EE-4019-8D57-2562C8BE6DFF}" dt="2023-03-30T13:36:22.569" v="17" actId="20577"/>
      <pc:docMkLst>
        <pc:docMk/>
      </pc:docMkLst>
      <pc:sldChg chg="modSp">
        <pc:chgData name="Alisha Silvia Mercedes Hall" userId="S::au734169@uni.au.dk::2d05916f-0a65-40fb-890b-3da59756b658" providerId="AD" clId="Web-{213AA8B5-98EE-4019-8D57-2562C8BE6DFF}" dt="2023-03-30T13:36:22.569" v="17" actId="20577"/>
        <pc:sldMkLst>
          <pc:docMk/>
          <pc:sldMk cId="800723873" sldId="268"/>
        </pc:sldMkLst>
        <pc:spChg chg="mod">
          <ac:chgData name="Alisha Silvia Mercedes Hall" userId="S::au734169@uni.au.dk::2d05916f-0a65-40fb-890b-3da59756b658" providerId="AD" clId="Web-{213AA8B5-98EE-4019-8D57-2562C8BE6DFF}" dt="2023-03-30T13:36:22.569" v="17" actId="20577"/>
          <ac:spMkLst>
            <pc:docMk/>
            <pc:sldMk cId="800723873" sldId="268"/>
            <ac:spMk id="3" creationId="{2FAD823D-C92E-21EB-542F-67D546F596CA}"/>
          </ac:spMkLst>
        </pc:spChg>
      </pc:sldChg>
    </pc:docChg>
  </pc:docChgLst>
  <pc:docChgLst>
    <pc:chgData name="Hannah Chatwin" userId="S::au711684@uni.au.dk::62f47891-2df0-464e-8db2-8e3abba1ea63" providerId="AD" clId="Web-{B0429883-291C-4940-B110-E24774F8957C}"/>
    <pc:docChg chg="modSld">
      <pc:chgData name="Hannah Chatwin" userId="S::au711684@uni.au.dk::62f47891-2df0-464e-8db2-8e3abba1ea63" providerId="AD" clId="Web-{B0429883-291C-4940-B110-E24774F8957C}" dt="2023-03-30T09:59:44.597" v="118" actId="20577"/>
      <pc:docMkLst>
        <pc:docMk/>
      </pc:docMkLst>
      <pc:sldChg chg="modSp">
        <pc:chgData name="Hannah Chatwin" userId="S::au711684@uni.au.dk::62f47891-2df0-464e-8db2-8e3abba1ea63" providerId="AD" clId="Web-{B0429883-291C-4940-B110-E24774F8957C}" dt="2023-03-30T09:59:44.597" v="118" actId="20577"/>
        <pc:sldMkLst>
          <pc:docMk/>
          <pc:sldMk cId="840414349" sldId="259"/>
        </pc:sldMkLst>
        <pc:spChg chg="mod">
          <ac:chgData name="Hannah Chatwin" userId="S::au711684@uni.au.dk::62f47891-2df0-464e-8db2-8e3abba1ea63" providerId="AD" clId="Web-{B0429883-291C-4940-B110-E24774F8957C}" dt="2023-03-30T09:59:44.597" v="118" actId="20577"/>
          <ac:spMkLst>
            <pc:docMk/>
            <pc:sldMk cId="840414349" sldId="259"/>
            <ac:spMk id="3" creationId="{2F50C58A-F808-47A2-DF18-0716ED52DECD}"/>
          </ac:spMkLst>
        </pc:spChg>
      </pc:sldChg>
      <pc:sldChg chg="modSp">
        <pc:chgData name="Hannah Chatwin" userId="S::au711684@uni.au.dk::62f47891-2df0-464e-8db2-8e3abba1ea63" providerId="AD" clId="Web-{B0429883-291C-4940-B110-E24774F8957C}" dt="2023-03-30T09:58:21.032" v="90"/>
        <pc:sldMkLst>
          <pc:docMk/>
          <pc:sldMk cId="3043391760" sldId="265"/>
        </pc:sldMkLst>
        <pc:graphicFrameChg chg="mod modGraphic">
          <ac:chgData name="Hannah Chatwin" userId="S::au711684@uni.au.dk::62f47891-2df0-464e-8db2-8e3abba1ea63" providerId="AD" clId="Web-{B0429883-291C-4940-B110-E24774F8957C}" dt="2023-03-30T09:58:21.032" v="90"/>
          <ac:graphicFrameMkLst>
            <pc:docMk/>
            <pc:sldMk cId="3043391760" sldId="265"/>
            <ac:graphicFrameMk id="6" creationId="{6FE0FBDD-7EB6-82E4-F422-42B41BB14FAB}"/>
          </ac:graphicFrameMkLst>
        </pc:graphicFrameChg>
      </pc:sldChg>
    </pc:docChg>
  </pc:docChgLst>
  <pc:docChgLst>
    <pc:chgData name="Jessica Rose Mundy" userId="S::au730980@uni.au.dk::47a4432f-3287-4610-8c9a-e653a97aba7e" providerId="AD" clId="Web-{4B9A957A-C7B4-4883-8996-36DCDE25D082}"/>
    <pc:docChg chg="addSld modSld">
      <pc:chgData name="Jessica Rose Mundy" userId="S::au730980@uni.au.dk::47a4432f-3287-4610-8c9a-e653a97aba7e" providerId="AD" clId="Web-{4B9A957A-C7B4-4883-8996-36DCDE25D082}" dt="2023-06-15T16:38:04.365" v="28" actId="1076"/>
      <pc:docMkLst>
        <pc:docMk/>
      </pc:docMkLst>
      <pc:sldChg chg="addSp delSp modSp">
        <pc:chgData name="Jessica Rose Mundy" userId="S::au730980@uni.au.dk::47a4432f-3287-4610-8c9a-e653a97aba7e" providerId="AD" clId="Web-{4B9A957A-C7B4-4883-8996-36DCDE25D082}" dt="2023-06-15T16:38:04.365" v="28" actId="1076"/>
        <pc:sldMkLst>
          <pc:docMk/>
          <pc:sldMk cId="2146522950" sldId="281"/>
        </pc:sldMkLst>
        <pc:spChg chg="del">
          <ac:chgData name="Jessica Rose Mundy" userId="S::au730980@uni.au.dk::47a4432f-3287-4610-8c9a-e653a97aba7e" providerId="AD" clId="Web-{4B9A957A-C7B4-4883-8996-36DCDE25D082}" dt="2023-06-15T16:37:16.410" v="21"/>
          <ac:spMkLst>
            <pc:docMk/>
            <pc:sldMk cId="2146522950" sldId="281"/>
            <ac:spMk id="3" creationId="{7BC6D5E6-86DB-C1A1-54B6-4EFE422F3EFB}"/>
          </ac:spMkLst>
        </pc:spChg>
        <pc:picChg chg="add mod">
          <ac:chgData name="Jessica Rose Mundy" userId="S::au730980@uni.au.dk::47a4432f-3287-4610-8c9a-e653a97aba7e" providerId="AD" clId="Web-{4B9A957A-C7B4-4883-8996-36DCDE25D082}" dt="2023-06-15T16:38:04.365" v="28" actId="1076"/>
          <ac:picMkLst>
            <pc:docMk/>
            <pc:sldMk cId="2146522950" sldId="281"/>
            <ac:picMk id="6" creationId="{F1AF9DA6-5FFB-157D-0496-D3C71EE54DA1}"/>
          </ac:picMkLst>
        </pc:picChg>
      </pc:sldChg>
      <pc:sldChg chg="addSp delSp modSp new">
        <pc:chgData name="Jessica Rose Mundy" userId="S::au730980@uni.au.dk::47a4432f-3287-4610-8c9a-e653a97aba7e" providerId="AD" clId="Web-{4B9A957A-C7B4-4883-8996-36DCDE25D082}" dt="2023-06-15T16:36:55.925" v="20"/>
        <pc:sldMkLst>
          <pc:docMk/>
          <pc:sldMk cId="2299741781" sldId="294"/>
        </pc:sldMkLst>
        <pc:spChg chg="del">
          <ac:chgData name="Jessica Rose Mundy" userId="S::au730980@uni.au.dk::47a4432f-3287-4610-8c9a-e653a97aba7e" providerId="AD" clId="Web-{4B9A957A-C7B4-4883-8996-36DCDE25D082}" dt="2023-06-15T16:36:06.533" v="2"/>
          <ac:spMkLst>
            <pc:docMk/>
            <pc:sldMk cId="2299741781" sldId="294"/>
            <ac:spMk id="2" creationId="{3B85C21A-DE2E-6BB8-1198-4D72E7F2AB7E}"/>
          </ac:spMkLst>
        </pc:spChg>
        <pc:spChg chg="del">
          <ac:chgData name="Jessica Rose Mundy" userId="S::au730980@uni.au.dk::47a4432f-3287-4610-8c9a-e653a97aba7e" providerId="AD" clId="Web-{4B9A957A-C7B4-4883-8996-36DCDE25D082}" dt="2023-06-15T16:36:04.220" v="1"/>
          <ac:spMkLst>
            <pc:docMk/>
            <pc:sldMk cId="2299741781" sldId="294"/>
            <ac:spMk id="3" creationId="{1F1F6158-F8B1-6E80-E34E-435F234B2C9E}"/>
          </ac:spMkLst>
        </pc:spChg>
        <pc:spChg chg="add mod">
          <ac:chgData name="Jessica Rose Mundy" userId="S::au730980@uni.au.dk::47a4432f-3287-4610-8c9a-e653a97aba7e" providerId="AD" clId="Web-{4B9A957A-C7B4-4883-8996-36DCDE25D082}" dt="2023-06-15T16:36:55.925" v="20"/>
          <ac:spMkLst>
            <pc:docMk/>
            <pc:sldMk cId="2299741781" sldId="294"/>
            <ac:spMk id="8" creationId="{6591C7CB-014B-30D3-1AD5-A9D11DCA1BD3}"/>
          </ac:spMkLst>
        </pc:spChg>
        <pc:picChg chg="add mod ord">
          <ac:chgData name="Jessica Rose Mundy" userId="S::au730980@uni.au.dk::47a4432f-3287-4610-8c9a-e653a97aba7e" providerId="AD" clId="Web-{4B9A957A-C7B4-4883-8996-36DCDE25D082}" dt="2023-06-15T16:36:50.987" v="18" actId="1076"/>
          <ac:picMkLst>
            <pc:docMk/>
            <pc:sldMk cId="2299741781" sldId="294"/>
            <ac:picMk id="6" creationId="{C79CC87C-92A8-FE7C-72AC-66C0A760E8EC}"/>
          </ac:picMkLst>
        </pc:picChg>
      </pc:sldChg>
      <pc:sldChg chg="addSp delSp modSp new">
        <pc:chgData name="Jessica Rose Mundy" userId="S::au730980@uni.au.dk::47a4432f-3287-4610-8c9a-e653a97aba7e" providerId="AD" clId="Web-{4B9A957A-C7B4-4883-8996-36DCDE25D082}" dt="2023-06-15T16:36:54.847" v="19"/>
        <pc:sldMkLst>
          <pc:docMk/>
          <pc:sldMk cId="367249206" sldId="295"/>
        </pc:sldMkLst>
        <pc:spChg chg="del">
          <ac:chgData name="Jessica Rose Mundy" userId="S::au730980@uni.au.dk::47a4432f-3287-4610-8c9a-e653a97aba7e" providerId="AD" clId="Web-{4B9A957A-C7B4-4883-8996-36DCDE25D082}" dt="2023-06-15T16:36:20.799" v="7"/>
          <ac:spMkLst>
            <pc:docMk/>
            <pc:sldMk cId="367249206" sldId="295"/>
            <ac:spMk id="2" creationId="{9D8D4B0B-06CF-146D-3C05-E87BE0A6C5B7}"/>
          </ac:spMkLst>
        </pc:spChg>
        <pc:spChg chg="del">
          <ac:chgData name="Jessica Rose Mundy" userId="S::au730980@uni.au.dk::47a4432f-3287-4610-8c9a-e653a97aba7e" providerId="AD" clId="Web-{4B9A957A-C7B4-4883-8996-36DCDE25D082}" dt="2023-06-15T16:36:21.705" v="8"/>
          <ac:spMkLst>
            <pc:docMk/>
            <pc:sldMk cId="367249206" sldId="295"/>
            <ac:spMk id="3" creationId="{62F9B6E7-4987-8EAF-AE13-2850DF53CF0C}"/>
          </ac:spMkLst>
        </pc:spChg>
        <pc:spChg chg="add mod">
          <ac:chgData name="Jessica Rose Mundy" userId="S::au730980@uni.au.dk::47a4432f-3287-4610-8c9a-e653a97aba7e" providerId="AD" clId="Web-{4B9A957A-C7B4-4883-8996-36DCDE25D082}" dt="2023-06-15T16:36:54.847" v="19"/>
          <ac:spMkLst>
            <pc:docMk/>
            <pc:sldMk cId="367249206" sldId="295"/>
            <ac:spMk id="8" creationId="{A88AFF87-089A-657C-337C-D868B608D01B}"/>
          </ac:spMkLst>
        </pc:spChg>
        <pc:picChg chg="add mod">
          <ac:chgData name="Jessica Rose Mundy" userId="S::au730980@uni.au.dk::47a4432f-3287-4610-8c9a-e653a97aba7e" providerId="AD" clId="Web-{4B9A957A-C7B4-4883-8996-36DCDE25D082}" dt="2023-06-15T16:36:43.393" v="15" actId="1076"/>
          <ac:picMkLst>
            <pc:docMk/>
            <pc:sldMk cId="367249206" sldId="295"/>
            <ac:picMk id="6" creationId="{725EBE8A-8FCD-5BE3-5CD1-85611C4776C1}"/>
          </ac:picMkLst>
        </pc:picChg>
      </pc:sldChg>
    </pc:docChg>
  </pc:docChgLst>
  <pc:docChgLst>
    <pc:chgData name="Hannah Chatwin" userId="S::au711684@uni.au.dk::62f47891-2df0-464e-8db2-8e3abba1ea63" providerId="AD" clId="Web-{74521F39-1F94-47DE-AE15-BC52344ABA8A}"/>
    <pc:docChg chg="modSld">
      <pc:chgData name="Hannah Chatwin" userId="S::au711684@uni.au.dk::62f47891-2df0-464e-8db2-8e3abba1ea63" providerId="AD" clId="Web-{74521F39-1F94-47DE-AE15-BC52344ABA8A}" dt="2023-06-23T06:35:34.393" v="1043"/>
      <pc:docMkLst>
        <pc:docMk/>
      </pc:docMkLst>
      <pc:sldChg chg="modSp modNotes">
        <pc:chgData name="Hannah Chatwin" userId="S::au711684@uni.au.dk::62f47891-2df0-464e-8db2-8e3abba1ea63" providerId="AD" clId="Web-{74521F39-1F94-47DE-AE15-BC52344ABA8A}" dt="2023-06-23T06:32:25.743" v="867"/>
        <pc:sldMkLst>
          <pc:docMk/>
          <pc:sldMk cId="925946102" sldId="271"/>
        </pc:sldMkLst>
        <pc:spChg chg="mod">
          <ac:chgData name="Hannah Chatwin" userId="S::au711684@uni.au.dk::62f47891-2df0-464e-8db2-8e3abba1ea63" providerId="AD" clId="Web-{74521F39-1F94-47DE-AE15-BC52344ABA8A}" dt="2023-06-23T06:29:47.380" v="849" actId="20577"/>
          <ac:spMkLst>
            <pc:docMk/>
            <pc:sldMk cId="925946102" sldId="271"/>
            <ac:spMk id="3" creationId="{8CBA00FC-57AC-3FFA-7F10-D4F812967740}"/>
          </ac:spMkLst>
        </pc:spChg>
      </pc:sldChg>
      <pc:sldChg chg="modSp modNotes">
        <pc:chgData name="Hannah Chatwin" userId="S::au711684@uni.au.dk::62f47891-2df0-464e-8db2-8e3abba1ea63" providerId="AD" clId="Web-{74521F39-1F94-47DE-AE15-BC52344ABA8A}" dt="2023-06-23T06:25:58.624" v="822"/>
        <pc:sldMkLst>
          <pc:docMk/>
          <pc:sldMk cId="1179613800" sldId="272"/>
        </pc:sldMkLst>
        <pc:spChg chg="mod">
          <ac:chgData name="Hannah Chatwin" userId="S::au711684@uni.au.dk::62f47891-2df0-464e-8db2-8e3abba1ea63" providerId="AD" clId="Web-{74521F39-1F94-47DE-AE15-BC52344ABA8A}" dt="2023-06-23T06:23:49.308" v="819" actId="20577"/>
          <ac:spMkLst>
            <pc:docMk/>
            <pc:sldMk cId="1179613800" sldId="272"/>
            <ac:spMk id="3" creationId="{3C3951DD-65A6-5B2D-252B-286133CFA02E}"/>
          </ac:spMkLst>
        </pc:spChg>
      </pc:sldChg>
      <pc:sldChg chg="modSp modNotes">
        <pc:chgData name="Hannah Chatwin" userId="S::au711684@uni.au.dk::62f47891-2df0-464e-8db2-8e3abba1ea63" providerId="AD" clId="Web-{74521F39-1F94-47DE-AE15-BC52344ABA8A}" dt="2023-06-23T06:33:09.307" v="912"/>
        <pc:sldMkLst>
          <pc:docMk/>
          <pc:sldMk cId="1522204885" sldId="273"/>
        </pc:sldMkLst>
        <pc:spChg chg="mod">
          <ac:chgData name="Hannah Chatwin" userId="S::au711684@uni.au.dk::62f47891-2df0-464e-8db2-8e3abba1ea63" providerId="AD" clId="Web-{74521F39-1F94-47DE-AE15-BC52344ABA8A}" dt="2023-06-23T04:45:00.625" v="127" actId="20577"/>
          <ac:spMkLst>
            <pc:docMk/>
            <pc:sldMk cId="1522204885" sldId="273"/>
            <ac:spMk id="3" creationId="{707A9388-4696-21C4-89A5-075743185B98}"/>
          </ac:spMkLst>
        </pc:spChg>
      </pc:sldChg>
      <pc:sldChg chg="modSp modNotes">
        <pc:chgData name="Hannah Chatwin" userId="S::au711684@uni.au.dk::62f47891-2df0-464e-8db2-8e3abba1ea63" providerId="AD" clId="Web-{74521F39-1F94-47DE-AE15-BC52344ABA8A}" dt="2023-06-23T06:28:58.972" v="833"/>
        <pc:sldMkLst>
          <pc:docMk/>
          <pc:sldMk cId="3531908483" sldId="274"/>
        </pc:sldMkLst>
        <pc:spChg chg="mod">
          <ac:chgData name="Hannah Chatwin" userId="S::au711684@uni.au.dk::62f47891-2df0-464e-8db2-8e3abba1ea63" providerId="AD" clId="Web-{74521F39-1F94-47DE-AE15-BC52344ABA8A}" dt="2023-06-23T04:40:58.931" v="10" actId="20577"/>
          <ac:spMkLst>
            <pc:docMk/>
            <pc:sldMk cId="3531908483" sldId="274"/>
            <ac:spMk id="3" creationId="{741065B4-F32F-7755-6981-3E930DDABD43}"/>
          </ac:spMkLst>
        </pc:spChg>
      </pc:sldChg>
      <pc:sldChg chg="modSp modNotes">
        <pc:chgData name="Hannah Chatwin" userId="S::au711684@uni.au.dk::62f47891-2df0-464e-8db2-8e3abba1ea63" providerId="AD" clId="Web-{74521F39-1F94-47DE-AE15-BC52344ABA8A}" dt="2023-06-23T06:35:34.393" v="1043"/>
        <pc:sldMkLst>
          <pc:docMk/>
          <pc:sldMk cId="2129161538" sldId="279"/>
        </pc:sldMkLst>
        <pc:spChg chg="mod">
          <ac:chgData name="Hannah Chatwin" userId="S::au711684@uni.au.dk::62f47891-2df0-464e-8db2-8e3abba1ea63" providerId="AD" clId="Web-{74521F39-1F94-47DE-AE15-BC52344ABA8A}" dt="2023-06-23T04:58:39.119" v="404" actId="20577"/>
          <ac:spMkLst>
            <pc:docMk/>
            <pc:sldMk cId="2129161538" sldId="279"/>
            <ac:spMk id="2" creationId="{F6FE2941-5F71-FE2E-6FCC-181161CBDFFB}"/>
          </ac:spMkLst>
        </pc:spChg>
        <pc:spChg chg="mod">
          <ac:chgData name="Hannah Chatwin" userId="S::au711684@uni.au.dk::62f47891-2df0-464e-8db2-8e3abba1ea63" providerId="AD" clId="Web-{74521F39-1F94-47DE-AE15-BC52344ABA8A}" dt="2023-06-23T05:18:15.389" v="743" actId="20577"/>
          <ac:spMkLst>
            <pc:docMk/>
            <pc:sldMk cId="2129161538" sldId="279"/>
            <ac:spMk id="3" creationId="{9DC9A1B3-7D72-3ADF-036D-0B6D3D7D4894}"/>
          </ac:spMkLst>
        </pc:spChg>
      </pc:sldChg>
      <pc:sldChg chg="modNotes">
        <pc:chgData name="Hannah Chatwin" userId="S::au711684@uni.au.dk::62f47891-2df0-464e-8db2-8e3abba1ea63" providerId="AD" clId="Web-{74521F39-1F94-47DE-AE15-BC52344ABA8A}" dt="2023-06-23T06:34:07.032" v="939"/>
        <pc:sldMkLst>
          <pc:docMk/>
          <pc:sldMk cId="855097713" sldId="283"/>
        </pc:sldMkLst>
      </pc:sldChg>
      <pc:sldChg chg="modSp">
        <pc:chgData name="Hannah Chatwin" userId="S::au711684@uni.au.dk::62f47891-2df0-464e-8db2-8e3abba1ea63" providerId="AD" clId="Web-{74521F39-1F94-47DE-AE15-BC52344ABA8A}" dt="2023-06-23T05:00:08.872" v="409" actId="20577"/>
        <pc:sldMkLst>
          <pc:docMk/>
          <pc:sldMk cId="2285511719" sldId="292"/>
        </pc:sldMkLst>
        <pc:spChg chg="mod">
          <ac:chgData name="Hannah Chatwin" userId="S::au711684@uni.au.dk::62f47891-2df0-464e-8db2-8e3abba1ea63" providerId="AD" clId="Web-{74521F39-1F94-47DE-AE15-BC52344ABA8A}" dt="2023-06-23T04:58:50.323" v="406" actId="20577"/>
          <ac:spMkLst>
            <pc:docMk/>
            <pc:sldMk cId="2285511719" sldId="292"/>
            <ac:spMk id="2" creationId="{36685E3F-30AF-A952-9DB5-9B15E1F581EC}"/>
          </ac:spMkLst>
        </pc:spChg>
        <pc:spChg chg="mod">
          <ac:chgData name="Hannah Chatwin" userId="S::au711684@uni.au.dk::62f47891-2df0-464e-8db2-8e3abba1ea63" providerId="AD" clId="Web-{74521F39-1F94-47DE-AE15-BC52344ABA8A}" dt="2023-06-23T05:00:08.872" v="409" actId="20577"/>
          <ac:spMkLst>
            <pc:docMk/>
            <pc:sldMk cId="2285511719" sldId="292"/>
            <ac:spMk id="3" creationId="{11E9ED43-1AEF-80B9-E9B0-2EB695DD9D65}"/>
          </ac:spMkLst>
        </pc:spChg>
      </pc:sldChg>
      <pc:sldChg chg="modNotes">
        <pc:chgData name="Hannah Chatwin" userId="S::au711684@uni.au.dk::62f47891-2df0-464e-8db2-8e3abba1ea63" providerId="AD" clId="Web-{74521F39-1F94-47DE-AE15-BC52344ABA8A}" dt="2023-06-23T06:23:27.792" v="815"/>
        <pc:sldMkLst>
          <pc:docMk/>
          <pc:sldMk cId="3218549425" sldId="293"/>
        </pc:sldMkLst>
      </pc:sldChg>
    </pc:docChg>
  </pc:docChgLst>
  <pc:docChgLst>
    <pc:chgData name="Hannah Chatwin" userId="S::au711684@uni.au.dk::62f47891-2df0-464e-8db2-8e3abba1ea63" providerId="AD" clId="Web-{CC3EEDBD-97D4-470E-B04A-B43AD70E263A}"/>
    <pc:docChg chg="addSld modSld">
      <pc:chgData name="Hannah Chatwin" userId="S::au711684@uni.au.dk::62f47891-2df0-464e-8db2-8e3abba1ea63" providerId="AD" clId="Web-{CC3EEDBD-97D4-470E-B04A-B43AD70E263A}" dt="2023-03-29T07:08:11.477" v="107" actId="20577"/>
      <pc:docMkLst>
        <pc:docMk/>
      </pc:docMkLst>
      <pc:sldChg chg="modSp">
        <pc:chgData name="Hannah Chatwin" userId="S::au711684@uni.au.dk::62f47891-2df0-464e-8db2-8e3abba1ea63" providerId="AD" clId="Web-{CC3EEDBD-97D4-470E-B04A-B43AD70E263A}" dt="2023-03-29T07:08:11.477" v="107" actId="20577"/>
        <pc:sldMkLst>
          <pc:docMk/>
          <pc:sldMk cId="852759981" sldId="258"/>
        </pc:sldMkLst>
        <pc:spChg chg="mod">
          <ac:chgData name="Hannah Chatwin" userId="S::au711684@uni.au.dk::62f47891-2df0-464e-8db2-8e3abba1ea63" providerId="AD" clId="Web-{CC3EEDBD-97D4-470E-B04A-B43AD70E263A}" dt="2023-03-29T07:08:11.477" v="107" actId="20577"/>
          <ac:spMkLst>
            <pc:docMk/>
            <pc:sldMk cId="852759981" sldId="258"/>
            <ac:spMk id="3" creationId="{F7BAB98F-9B11-61EB-E886-92C0CEF2DE72}"/>
          </ac:spMkLst>
        </pc:spChg>
      </pc:sldChg>
      <pc:sldChg chg="modSp new">
        <pc:chgData name="Hannah Chatwin" userId="S::au711684@uni.au.dk::62f47891-2df0-464e-8db2-8e3abba1ea63" providerId="AD" clId="Web-{CC3EEDBD-97D4-470E-B04A-B43AD70E263A}" dt="2023-03-29T07:07:59.305" v="101" actId="20577"/>
        <pc:sldMkLst>
          <pc:docMk/>
          <pc:sldMk cId="840414349" sldId="259"/>
        </pc:sldMkLst>
        <pc:spChg chg="mod">
          <ac:chgData name="Hannah Chatwin" userId="S::au711684@uni.au.dk::62f47891-2df0-464e-8db2-8e3abba1ea63" providerId="AD" clId="Web-{CC3EEDBD-97D4-470E-B04A-B43AD70E263A}" dt="2023-03-29T07:07:51.852" v="71" actId="20577"/>
          <ac:spMkLst>
            <pc:docMk/>
            <pc:sldMk cId="840414349" sldId="259"/>
            <ac:spMk id="2" creationId="{57F6FC5F-6B2C-D824-27B1-57AC92CBC9D4}"/>
          </ac:spMkLst>
        </pc:spChg>
        <pc:spChg chg="mod">
          <ac:chgData name="Hannah Chatwin" userId="S::au711684@uni.au.dk::62f47891-2df0-464e-8db2-8e3abba1ea63" providerId="AD" clId="Web-{CC3EEDBD-97D4-470E-B04A-B43AD70E263A}" dt="2023-03-29T07:07:59.305" v="101" actId="20577"/>
          <ac:spMkLst>
            <pc:docMk/>
            <pc:sldMk cId="840414349" sldId="259"/>
            <ac:spMk id="3" creationId="{2F50C58A-F808-47A2-DF18-0716ED52DECD}"/>
          </ac:spMkLst>
        </pc:spChg>
      </pc:sldChg>
    </pc:docChg>
  </pc:docChgLst>
  <pc:docChgLst>
    <pc:chgData name="Alisha Silvia Mercedes Hall" userId="2d05916f-0a65-40fb-890b-3da59756b658" providerId="ADAL" clId="{76CED088-0090-CB49-9B9D-1CB117514A96}"/>
    <pc:docChg chg="undo redo custSel addSld delSld modSld sldOrd modMainMaster">
      <pc:chgData name="Alisha Silvia Mercedes Hall" userId="2d05916f-0a65-40fb-890b-3da59756b658" providerId="ADAL" clId="{76CED088-0090-CB49-9B9D-1CB117514A96}" dt="2023-03-30T14:08:54.316" v="2257" actId="20577"/>
      <pc:docMkLst>
        <pc:docMk/>
      </pc:docMkLst>
      <pc:sldChg chg="addSp delSp modSp mod">
        <pc:chgData name="Alisha Silvia Mercedes Hall" userId="2d05916f-0a65-40fb-890b-3da59756b658" providerId="ADAL" clId="{76CED088-0090-CB49-9B9D-1CB117514A96}" dt="2023-03-29T09:42:25.664" v="392" actId="14100"/>
        <pc:sldMkLst>
          <pc:docMk/>
          <pc:sldMk cId="3977048896" sldId="256"/>
        </pc:sldMkLst>
        <pc:spChg chg="add mod">
          <ac:chgData name="Alisha Silvia Mercedes Hall" userId="2d05916f-0a65-40fb-890b-3da59756b658" providerId="ADAL" clId="{76CED088-0090-CB49-9B9D-1CB117514A96}" dt="2023-03-29T09:35:06.647" v="339"/>
          <ac:spMkLst>
            <pc:docMk/>
            <pc:sldMk cId="3977048896" sldId="256"/>
            <ac:spMk id="4" creationId="{B1231B0D-0B36-F94B-E1DC-BADE54EE57AA}"/>
          </ac:spMkLst>
        </pc:spChg>
        <pc:spChg chg="add mod">
          <ac:chgData name="Alisha Silvia Mercedes Hall" userId="2d05916f-0a65-40fb-890b-3da59756b658" providerId="ADAL" clId="{76CED088-0090-CB49-9B9D-1CB117514A96}" dt="2023-03-29T09:42:25.664" v="392" actId="14100"/>
          <ac:spMkLst>
            <pc:docMk/>
            <pc:sldMk cId="3977048896" sldId="256"/>
            <ac:spMk id="5" creationId="{595E6408-F367-F414-4A36-D55EF7659C66}"/>
          </ac:spMkLst>
        </pc:spChg>
        <pc:spChg chg="add del mod">
          <ac:chgData name="Alisha Silvia Mercedes Hall" userId="2d05916f-0a65-40fb-890b-3da59756b658" providerId="ADAL" clId="{76CED088-0090-CB49-9B9D-1CB117514A96}" dt="2023-03-29T09:35:11.593" v="341" actId="478"/>
          <ac:spMkLst>
            <pc:docMk/>
            <pc:sldMk cId="3977048896" sldId="256"/>
            <ac:spMk id="6" creationId="{3A2B2600-BFC9-4F5E-A548-2ED7D65459D7}"/>
          </ac:spMkLst>
        </pc:spChg>
      </pc:sldChg>
      <pc:sldChg chg="addSp delSp modSp mod modClrScheme chgLayout">
        <pc:chgData name="Alisha Silvia Mercedes Hall" userId="2d05916f-0a65-40fb-890b-3da59756b658" providerId="ADAL" clId="{76CED088-0090-CB49-9B9D-1CB117514A96}" dt="2023-03-29T10:14:08.639" v="1158" actId="700"/>
        <pc:sldMkLst>
          <pc:docMk/>
          <pc:sldMk cId="4077177447" sldId="257"/>
        </pc:sldMkLst>
        <pc:spChg chg="mod ord">
          <ac:chgData name="Alisha Silvia Mercedes Hall" userId="2d05916f-0a65-40fb-890b-3da59756b658" providerId="ADAL" clId="{76CED088-0090-CB49-9B9D-1CB117514A96}" dt="2023-03-29T10:14:08.639" v="1158" actId="700"/>
          <ac:spMkLst>
            <pc:docMk/>
            <pc:sldMk cId="4077177447" sldId="257"/>
            <ac:spMk id="2" creationId="{4932F630-99FC-ADC7-F83F-69E06254F236}"/>
          </ac:spMkLst>
        </pc:spChg>
        <pc:spChg chg="mod ord">
          <ac:chgData name="Alisha Silvia Mercedes Hall" userId="2d05916f-0a65-40fb-890b-3da59756b658" providerId="ADAL" clId="{76CED088-0090-CB49-9B9D-1CB117514A96}" dt="2023-03-29T10:14:08.639" v="1158" actId="700"/>
          <ac:spMkLst>
            <pc:docMk/>
            <pc:sldMk cId="4077177447" sldId="257"/>
            <ac:spMk id="3" creationId="{7549F2D6-F7A8-B902-1FCE-1C592EBB61A3}"/>
          </ac:spMkLst>
        </pc:spChg>
        <pc:spChg chg="add mod ord">
          <ac:chgData name="Alisha Silvia Mercedes Hall" userId="2d05916f-0a65-40fb-890b-3da59756b658" providerId="ADAL" clId="{76CED088-0090-CB49-9B9D-1CB117514A96}" dt="2023-03-29T10:14:08.639" v="1158" actId="700"/>
          <ac:spMkLst>
            <pc:docMk/>
            <pc:sldMk cId="4077177447" sldId="257"/>
            <ac:spMk id="4" creationId="{BCB33E33-6472-B202-20C0-3380DEA6719F}"/>
          </ac:spMkLst>
        </pc:spChg>
        <pc:spChg chg="add mod ord">
          <ac:chgData name="Alisha Silvia Mercedes Hall" userId="2d05916f-0a65-40fb-890b-3da59756b658" providerId="ADAL" clId="{76CED088-0090-CB49-9B9D-1CB117514A96}" dt="2023-03-29T10:14:08.639" v="1158" actId="700"/>
          <ac:spMkLst>
            <pc:docMk/>
            <pc:sldMk cId="4077177447" sldId="257"/>
            <ac:spMk id="5" creationId="{07330521-71EE-EC7A-EA49-3621064A8B29}"/>
          </ac:spMkLst>
        </pc:spChg>
        <pc:spChg chg="add del mod ord">
          <ac:chgData name="Alisha Silvia Mercedes Hall" userId="2d05916f-0a65-40fb-890b-3da59756b658" providerId="ADAL" clId="{76CED088-0090-CB49-9B9D-1CB117514A96}" dt="2023-03-29T10:14:08.639" v="1158" actId="700"/>
          <ac:spMkLst>
            <pc:docMk/>
            <pc:sldMk cId="4077177447" sldId="257"/>
            <ac:spMk id="6" creationId="{51999391-8888-7A05-3260-6E6B5C65BA8C}"/>
          </ac:spMkLst>
        </pc:spChg>
      </pc:sldChg>
      <pc:sldChg chg="addSp modSp mod">
        <pc:chgData name="Alisha Silvia Mercedes Hall" userId="2d05916f-0a65-40fb-890b-3da59756b658" providerId="ADAL" clId="{76CED088-0090-CB49-9B9D-1CB117514A96}" dt="2023-03-29T10:12:08.936" v="1148" actId="948"/>
        <pc:sldMkLst>
          <pc:docMk/>
          <pc:sldMk cId="852759981" sldId="258"/>
        </pc:sldMkLst>
        <pc:spChg chg="mod">
          <ac:chgData name="Alisha Silvia Mercedes Hall" userId="2d05916f-0a65-40fb-890b-3da59756b658" providerId="ADAL" clId="{76CED088-0090-CB49-9B9D-1CB117514A96}" dt="2023-03-29T10:12:08.936" v="1148" actId="948"/>
          <ac:spMkLst>
            <pc:docMk/>
            <pc:sldMk cId="852759981" sldId="258"/>
            <ac:spMk id="3" creationId="{F7BAB98F-9B11-61EB-E886-92C0CEF2DE72}"/>
          </ac:spMkLst>
        </pc:spChg>
        <pc:spChg chg="add mod">
          <ac:chgData name="Alisha Silvia Mercedes Hall" userId="2d05916f-0a65-40fb-890b-3da59756b658" providerId="ADAL" clId="{76CED088-0090-CB49-9B9D-1CB117514A96}" dt="2023-03-29T09:35:06.647" v="339"/>
          <ac:spMkLst>
            <pc:docMk/>
            <pc:sldMk cId="852759981" sldId="258"/>
            <ac:spMk id="4" creationId="{6059250B-247A-0AEC-4946-176D3EB63D10}"/>
          </ac:spMkLst>
        </pc:spChg>
        <pc:spChg chg="add mod">
          <ac:chgData name="Alisha Silvia Mercedes Hall" userId="2d05916f-0a65-40fb-890b-3da59756b658" providerId="ADAL" clId="{76CED088-0090-CB49-9B9D-1CB117514A96}" dt="2023-03-29T09:35:06.647" v="339"/>
          <ac:spMkLst>
            <pc:docMk/>
            <pc:sldMk cId="852759981" sldId="258"/>
            <ac:spMk id="5" creationId="{DD589432-94A2-AAE7-FEA7-BDA31CBBAAE8}"/>
          </ac:spMkLst>
        </pc:spChg>
      </pc:sldChg>
      <pc:sldChg chg="addSp modSp mod">
        <pc:chgData name="Alisha Silvia Mercedes Hall" userId="2d05916f-0a65-40fb-890b-3da59756b658" providerId="ADAL" clId="{76CED088-0090-CB49-9B9D-1CB117514A96}" dt="2023-03-30T13:52:51.050" v="1987" actId="20577"/>
        <pc:sldMkLst>
          <pc:docMk/>
          <pc:sldMk cId="840414349" sldId="259"/>
        </pc:sldMkLst>
        <pc:spChg chg="mod">
          <ac:chgData name="Alisha Silvia Mercedes Hall" userId="2d05916f-0a65-40fb-890b-3da59756b658" providerId="ADAL" clId="{76CED088-0090-CB49-9B9D-1CB117514A96}" dt="2023-03-30T13:52:51.050" v="1987" actId="20577"/>
          <ac:spMkLst>
            <pc:docMk/>
            <pc:sldMk cId="840414349" sldId="259"/>
            <ac:spMk id="3" creationId="{2F50C58A-F808-47A2-DF18-0716ED52DECD}"/>
          </ac:spMkLst>
        </pc:spChg>
        <pc:spChg chg="add mod">
          <ac:chgData name="Alisha Silvia Mercedes Hall" userId="2d05916f-0a65-40fb-890b-3da59756b658" providerId="ADAL" clId="{76CED088-0090-CB49-9B9D-1CB117514A96}" dt="2023-03-29T09:35:06.647" v="339"/>
          <ac:spMkLst>
            <pc:docMk/>
            <pc:sldMk cId="840414349" sldId="259"/>
            <ac:spMk id="4" creationId="{EA524240-6D27-DC1F-96DE-6FE523FEDADA}"/>
          </ac:spMkLst>
        </pc:spChg>
        <pc:spChg chg="add mod">
          <ac:chgData name="Alisha Silvia Mercedes Hall" userId="2d05916f-0a65-40fb-890b-3da59756b658" providerId="ADAL" clId="{76CED088-0090-CB49-9B9D-1CB117514A96}" dt="2023-03-29T09:35:06.647" v="339"/>
          <ac:spMkLst>
            <pc:docMk/>
            <pc:sldMk cId="840414349" sldId="259"/>
            <ac:spMk id="5" creationId="{56BB7B6F-BDD6-91DC-44F9-46E5DDA0FA8B}"/>
          </ac:spMkLst>
        </pc:spChg>
      </pc:sldChg>
      <pc:sldChg chg="addSp modSp mod">
        <pc:chgData name="Alisha Silvia Mercedes Hall" userId="2d05916f-0a65-40fb-890b-3da59756b658" providerId="ADAL" clId="{76CED088-0090-CB49-9B9D-1CB117514A96}" dt="2023-03-30T14:08:54.316" v="2257" actId="20577"/>
        <pc:sldMkLst>
          <pc:docMk/>
          <pc:sldMk cId="3113785111" sldId="260"/>
        </pc:sldMkLst>
        <pc:spChg chg="mod">
          <ac:chgData name="Alisha Silvia Mercedes Hall" userId="2d05916f-0a65-40fb-890b-3da59756b658" providerId="ADAL" clId="{76CED088-0090-CB49-9B9D-1CB117514A96}" dt="2023-03-29T10:53:28.391" v="1466" actId="20577"/>
          <ac:spMkLst>
            <pc:docMk/>
            <pc:sldMk cId="3113785111" sldId="260"/>
            <ac:spMk id="2" creationId="{57F6FC5F-6B2C-D824-27B1-57AC92CBC9D4}"/>
          </ac:spMkLst>
        </pc:spChg>
        <pc:spChg chg="mod">
          <ac:chgData name="Alisha Silvia Mercedes Hall" userId="2d05916f-0a65-40fb-890b-3da59756b658" providerId="ADAL" clId="{76CED088-0090-CB49-9B9D-1CB117514A96}" dt="2023-03-30T14:08:54.316" v="2257" actId="20577"/>
          <ac:spMkLst>
            <pc:docMk/>
            <pc:sldMk cId="3113785111" sldId="260"/>
            <ac:spMk id="3" creationId="{2F50C58A-F808-47A2-DF18-0716ED52DECD}"/>
          </ac:spMkLst>
        </pc:spChg>
        <pc:spChg chg="add mod">
          <ac:chgData name="Alisha Silvia Mercedes Hall" userId="2d05916f-0a65-40fb-890b-3da59756b658" providerId="ADAL" clId="{76CED088-0090-CB49-9B9D-1CB117514A96}" dt="2023-03-29T09:35:06.647" v="339"/>
          <ac:spMkLst>
            <pc:docMk/>
            <pc:sldMk cId="3113785111" sldId="260"/>
            <ac:spMk id="4" creationId="{F98D3100-10D6-553D-8E51-09E275B92FDF}"/>
          </ac:spMkLst>
        </pc:spChg>
        <pc:spChg chg="add mod">
          <ac:chgData name="Alisha Silvia Mercedes Hall" userId="2d05916f-0a65-40fb-890b-3da59756b658" providerId="ADAL" clId="{76CED088-0090-CB49-9B9D-1CB117514A96}" dt="2023-03-29T09:35:06.647" v="339"/>
          <ac:spMkLst>
            <pc:docMk/>
            <pc:sldMk cId="3113785111" sldId="260"/>
            <ac:spMk id="5" creationId="{80D37C45-5B06-12CA-0F80-106ECFA758FD}"/>
          </ac:spMkLst>
        </pc:spChg>
        <pc:picChg chg="add mod">
          <ac:chgData name="Alisha Silvia Mercedes Hall" userId="2d05916f-0a65-40fb-890b-3da59756b658" providerId="ADAL" clId="{76CED088-0090-CB49-9B9D-1CB117514A96}" dt="2023-03-30T13:58:19.424" v="2189" actId="1076"/>
          <ac:picMkLst>
            <pc:docMk/>
            <pc:sldMk cId="3113785111" sldId="260"/>
            <ac:picMk id="6" creationId="{F3EA522C-0C23-DC27-8136-F62BCB615146}"/>
          </ac:picMkLst>
        </pc:picChg>
      </pc:sldChg>
      <pc:sldChg chg="addSp delSp modSp new mod ord modClrScheme chgLayout">
        <pc:chgData name="Alisha Silvia Mercedes Hall" userId="2d05916f-0a65-40fb-890b-3da59756b658" providerId="ADAL" clId="{76CED088-0090-CB49-9B9D-1CB117514A96}" dt="2023-03-29T11:03:38.688" v="1850"/>
        <pc:sldMkLst>
          <pc:docMk/>
          <pc:sldMk cId="2775107717" sldId="261"/>
        </pc:sldMkLst>
        <pc:spChg chg="mod ord">
          <ac:chgData name="Alisha Silvia Mercedes Hall" userId="2d05916f-0a65-40fb-890b-3da59756b658" providerId="ADAL" clId="{76CED088-0090-CB49-9B9D-1CB117514A96}" dt="2023-03-29T10:14:14.373" v="1160" actId="700"/>
          <ac:spMkLst>
            <pc:docMk/>
            <pc:sldMk cId="2775107717" sldId="261"/>
            <ac:spMk id="2" creationId="{FBBC348C-07D4-050D-BF62-9C07260AD77B}"/>
          </ac:spMkLst>
        </pc:spChg>
        <pc:spChg chg="del mod ord">
          <ac:chgData name="Alisha Silvia Mercedes Hall" userId="2d05916f-0a65-40fb-890b-3da59756b658" providerId="ADAL" clId="{76CED088-0090-CB49-9B9D-1CB117514A96}" dt="2023-03-29T10:14:14.373" v="1160" actId="700"/>
          <ac:spMkLst>
            <pc:docMk/>
            <pc:sldMk cId="2775107717" sldId="261"/>
            <ac:spMk id="3" creationId="{3B7AB4F6-3091-88BB-49D0-47AB9FC711F0}"/>
          </ac:spMkLst>
        </pc:spChg>
        <pc:spChg chg="mod ord">
          <ac:chgData name="Alisha Silvia Mercedes Hall" userId="2d05916f-0a65-40fb-890b-3da59756b658" providerId="ADAL" clId="{76CED088-0090-CB49-9B9D-1CB117514A96}" dt="2023-03-29T10:14:14.373" v="1160" actId="700"/>
          <ac:spMkLst>
            <pc:docMk/>
            <pc:sldMk cId="2775107717" sldId="261"/>
            <ac:spMk id="4" creationId="{D5951618-6C07-AC87-0ED7-1799D61ABAEA}"/>
          </ac:spMkLst>
        </pc:spChg>
        <pc:spChg chg="mod ord">
          <ac:chgData name="Alisha Silvia Mercedes Hall" userId="2d05916f-0a65-40fb-890b-3da59756b658" providerId="ADAL" clId="{76CED088-0090-CB49-9B9D-1CB117514A96}" dt="2023-03-29T10:14:14.373" v="1160" actId="700"/>
          <ac:spMkLst>
            <pc:docMk/>
            <pc:sldMk cId="2775107717" sldId="261"/>
            <ac:spMk id="5" creationId="{AEBE5D8D-6AAE-11D0-8415-AC555777FF3B}"/>
          </ac:spMkLst>
        </pc:spChg>
        <pc:spChg chg="add del mod ord">
          <ac:chgData name="Alisha Silvia Mercedes Hall" userId="2d05916f-0a65-40fb-890b-3da59756b658" providerId="ADAL" clId="{76CED088-0090-CB49-9B9D-1CB117514A96}" dt="2023-03-29T10:22:53.906" v="1348" actId="931"/>
          <ac:spMkLst>
            <pc:docMk/>
            <pc:sldMk cId="2775107717" sldId="261"/>
            <ac:spMk id="6" creationId="{C850D6B0-ADFC-20EF-5828-8D1A946FE7B4}"/>
          </ac:spMkLst>
        </pc:spChg>
        <pc:spChg chg="add mod ord">
          <ac:chgData name="Alisha Silvia Mercedes Hall" userId="2d05916f-0a65-40fb-890b-3da59756b658" providerId="ADAL" clId="{76CED088-0090-CB49-9B9D-1CB117514A96}" dt="2023-03-29T10:16:20.800" v="1336" actId="948"/>
          <ac:spMkLst>
            <pc:docMk/>
            <pc:sldMk cId="2775107717" sldId="261"/>
            <ac:spMk id="7" creationId="{CCB79F6E-0317-C4B3-1197-9C3698F6FC59}"/>
          </ac:spMkLst>
        </pc:spChg>
        <pc:picChg chg="add del mod">
          <ac:chgData name="Alisha Silvia Mercedes Hall" userId="2d05916f-0a65-40fb-890b-3da59756b658" providerId="ADAL" clId="{76CED088-0090-CB49-9B9D-1CB117514A96}" dt="2023-03-29T10:17:49.954" v="1341" actId="931"/>
          <ac:picMkLst>
            <pc:docMk/>
            <pc:sldMk cId="2775107717" sldId="261"/>
            <ac:picMk id="9" creationId="{2CC302A5-A2E4-23AF-5A70-28BB6A5C2212}"/>
          </ac:picMkLst>
        </pc:picChg>
        <pc:picChg chg="add del mod">
          <ac:chgData name="Alisha Silvia Mercedes Hall" userId="2d05916f-0a65-40fb-890b-3da59756b658" providerId="ADAL" clId="{76CED088-0090-CB49-9B9D-1CB117514A96}" dt="2023-03-29T10:18:07.919" v="1343" actId="931"/>
          <ac:picMkLst>
            <pc:docMk/>
            <pc:sldMk cId="2775107717" sldId="261"/>
            <ac:picMk id="11" creationId="{ECB92B7C-96DF-863B-FC1A-3BF58DF269A9}"/>
          </ac:picMkLst>
        </pc:picChg>
        <pc:picChg chg="add del mod">
          <ac:chgData name="Alisha Silvia Mercedes Hall" userId="2d05916f-0a65-40fb-890b-3da59756b658" providerId="ADAL" clId="{76CED088-0090-CB49-9B9D-1CB117514A96}" dt="2023-03-29T10:19:57.567" v="1347" actId="931"/>
          <ac:picMkLst>
            <pc:docMk/>
            <pc:sldMk cId="2775107717" sldId="261"/>
            <ac:picMk id="13" creationId="{D912C331-8E02-D068-25ED-C6362B1CE536}"/>
          </ac:picMkLst>
        </pc:picChg>
        <pc:picChg chg="add mod">
          <ac:chgData name="Alisha Silvia Mercedes Hall" userId="2d05916f-0a65-40fb-890b-3da59756b658" providerId="ADAL" clId="{76CED088-0090-CB49-9B9D-1CB117514A96}" dt="2023-03-29T11:03:38.688" v="1850"/>
          <ac:picMkLst>
            <pc:docMk/>
            <pc:sldMk cId="2775107717" sldId="261"/>
            <ac:picMk id="15" creationId="{D83A98CE-5EB4-7DA1-2E48-3CE7E8CA7EAA}"/>
          </ac:picMkLst>
        </pc:picChg>
      </pc:sldChg>
      <pc:sldChg chg="addSp delSp modSp mod">
        <pc:chgData name="Alisha Silvia Mercedes Hall" userId="2d05916f-0a65-40fb-890b-3da59756b658" providerId="ADAL" clId="{76CED088-0090-CB49-9B9D-1CB117514A96}" dt="2023-03-29T11:02:58.575" v="1847" actId="1038"/>
        <pc:sldMkLst>
          <pc:docMk/>
          <pc:sldMk cId="3608969900" sldId="262"/>
        </pc:sldMkLst>
        <pc:spChg chg="mod">
          <ac:chgData name="Alisha Silvia Mercedes Hall" userId="2d05916f-0a65-40fb-890b-3da59756b658" providerId="ADAL" clId="{76CED088-0090-CB49-9B9D-1CB117514A96}" dt="2023-03-29T10:51:12.502" v="1370" actId="14100"/>
          <ac:spMkLst>
            <pc:docMk/>
            <pc:sldMk cId="3608969900" sldId="262"/>
            <ac:spMk id="2" creationId="{37F650D2-5E12-7E1E-0E9C-B755193DBBA1}"/>
          </ac:spMkLst>
        </pc:spChg>
        <pc:spChg chg="add mod">
          <ac:chgData name="Alisha Silvia Mercedes Hall" userId="2d05916f-0a65-40fb-890b-3da59756b658" providerId="ADAL" clId="{76CED088-0090-CB49-9B9D-1CB117514A96}" dt="2023-03-29T10:58:42.163" v="1778" actId="1038"/>
          <ac:spMkLst>
            <pc:docMk/>
            <pc:sldMk cId="3608969900" sldId="262"/>
            <ac:spMk id="6" creationId="{70240E1C-1D37-C563-5762-9F48D5CFCDB8}"/>
          </ac:spMkLst>
        </pc:spChg>
        <pc:spChg chg="mod">
          <ac:chgData name="Alisha Silvia Mercedes Hall" userId="2d05916f-0a65-40fb-890b-3da59756b658" providerId="ADAL" clId="{76CED088-0090-CB49-9B9D-1CB117514A96}" dt="2023-03-29T10:58:54.931" v="1801" actId="1038"/>
          <ac:spMkLst>
            <pc:docMk/>
            <pc:sldMk cId="3608969900" sldId="262"/>
            <ac:spMk id="7" creationId="{27F8EE88-D685-8ACF-7E53-C8284CA2169F}"/>
          </ac:spMkLst>
        </pc:spChg>
        <pc:spChg chg="mod">
          <ac:chgData name="Alisha Silvia Mercedes Hall" userId="2d05916f-0a65-40fb-890b-3da59756b658" providerId="ADAL" clId="{76CED088-0090-CB49-9B9D-1CB117514A96}" dt="2023-03-29T11:02:58.575" v="1847" actId="1038"/>
          <ac:spMkLst>
            <pc:docMk/>
            <pc:sldMk cId="3608969900" sldId="262"/>
            <ac:spMk id="9" creationId="{4B27C6E6-8503-108B-3427-8EB598F0CA3E}"/>
          </ac:spMkLst>
        </pc:spChg>
        <pc:spChg chg="add del mod">
          <ac:chgData name="Alisha Silvia Mercedes Hall" userId="2d05916f-0a65-40fb-890b-3da59756b658" providerId="ADAL" clId="{76CED088-0090-CB49-9B9D-1CB117514A96}" dt="2023-03-29T11:00:39.689" v="1811" actId="478"/>
          <ac:spMkLst>
            <pc:docMk/>
            <pc:sldMk cId="3608969900" sldId="262"/>
            <ac:spMk id="17" creationId="{2C22D722-3C36-05CF-44BC-886D532F632D}"/>
          </ac:spMkLst>
        </pc:spChg>
        <pc:spChg chg="add mod">
          <ac:chgData name="Alisha Silvia Mercedes Hall" userId="2d05916f-0a65-40fb-890b-3da59756b658" providerId="ADAL" clId="{76CED088-0090-CB49-9B9D-1CB117514A96}" dt="2023-03-29T11:02:46.286" v="1832" actId="14100"/>
          <ac:spMkLst>
            <pc:docMk/>
            <pc:sldMk cId="3608969900" sldId="262"/>
            <ac:spMk id="18" creationId="{9CD69EDF-F7F1-5277-79B0-E06D46F08122}"/>
          </ac:spMkLst>
        </pc:spChg>
        <pc:picChg chg="add del mod">
          <ac:chgData name="Alisha Silvia Mercedes Hall" userId="2d05916f-0a65-40fb-890b-3da59756b658" providerId="ADAL" clId="{76CED088-0090-CB49-9B9D-1CB117514A96}" dt="2023-03-29T10:58:47.423" v="1779" actId="478"/>
          <ac:picMkLst>
            <pc:docMk/>
            <pc:sldMk cId="3608969900" sldId="262"/>
            <ac:picMk id="8" creationId="{2AD656A4-6CC9-74E4-F1F0-FEE3DD7359D2}"/>
          </ac:picMkLst>
        </pc:picChg>
        <pc:picChg chg="mod">
          <ac:chgData name="Alisha Silvia Mercedes Hall" userId="2d05916f-0a65-40fb-890b-3da59756b658" providerId="ADAL" clId="{76CED088-0090-CB49-9B9D-1CB117514A96}" dt="2023-03-29T11:00:53.535" v="1812"/>
          <ac:picMkLst>
            <pc:docMk/>
            <pc:sldMk cId="3608969900" sldId="262"/>
            <ac:picMk id="12" creationId="{445CD090-0856-E283-8966-281C30CF37F8}"/>
          </ac:picMkLst>
        </pc:picChg>
        <pc:picChg chg="del mod">
          <ac:chgData name="Alisha Silvia Mercedes Hall" userId="2d05916f-0a65-40fb-890b-3da59756b658" providerId="ADAL" clId="{76CED088-0090-CB49-9B9D-1CB117514A96}" dt="2023-03-29T10:51:57.548" v="1381" actId="478"/>
          <ac:picMkLst>
            <pc:docMk/>
            <pc:sldMk cId="3608969900" sldId="262"/>
            <ac:picMk id="13" creationId="{83CC2F21-BAF7-AA37-F0D7-73D8547823D2}"/>
          </ac:picMkLst>
        </pc:picChg>
        <pc:picChg chg="add del mod">
          <ac:chgData name="Alisha Silvia Mercedes Hall" userId="2d05916f-0a65-40fb-890b-3da59756b658" providerId="ADAL" clId="{76CED088-0090-CB49-9B9D-1CB117514A96}" dt="2023-03-29T10:58:48.367" v="1780" actId="478"/>
          <ac:picMkLst>
            <pc:docMk/>
            <pc:sldMk cId="3608969900" sldId="262"/>
            <ac:picMk id="14" creationId="{8C33D305-F879-C66A-5998-26AEA9139E1B}"/>
          </ac:picMkLst>
        </pc:picChg>
        <pc:picChg chg="add mod">
          <ac:chgData name="Alisha Silvia Mercedes Hall" userId="2d05916f-0a65-40fb-890b-3da59756b658" providerId="ADAL" clId="{76CED088-0090-CB49-9B9D-1CB117514A96}" dt="2023-03-29T11:00:32.569" v="1810"/>
          <ac:picMkLst>
            <pc:docMk/>
            <pc:sldMk cId="3608969900" sldId="262"/>
            <ac:picMk id="16" creationId="{9234E075-7FD1-A70B-38BB-FA1D1A18016A}"/>
          </ac:picMkLst>
        </pc:picChg>
        <pc:picChg chg="add mod">
          <ac:chgData name="Alisha Silvia Mercedes Hall" userId="2d05916f-0a65-40fb-890b-3da59756b658" providerId="ADAL" clId="{76CED088-0090-CB49-9B9D-1CB117514A96}" dt="2023-03-29T10:58:59.741" v="1802" actId="1037"/>
          <ac:picMkLst>
            <pc:docMk/>
            <pc:sldMk cId="3608969900" sldId="262"/>
            <ac:picMk id="1026" creationId="{EA7C2ABE-31AE-47D6-3837-0D2AF4150A0C}"/>
          </ac:picMkLst>
        </pc:picChg>
      </pc:sldChg>
      <pc:sldChg chg="modSp new mod">
        <pc:chgData name="Alisha Silvia Mercedes Hall" userId="2d05916f-0a65-40fb-890b-3da59756b658" providerId="ADAL" clId="{76CED088-0090-CB49-9B9D-1CB117514A96}" dt="2023-03-30T13:54:17.556" v="2039" actId="948"/>
        <pc:sldMkLst>
          <pc:docMk/>
          <pc:sldMk cId="665958007" sldId="264"/>
        </pc:sldMkLst>
        <pc:spChg chg="mod">
          <ac:chgData name="Alisha Silvia Mercedes Hall" userId="2d05916f-0a65-40fb-890b-3da59756b658" providerId="ADAL" clId="{76CED088-0090-CB49-9B9D-1CB117514A96}" dt="2023-03-29T10:54:40.620" v="1498" actId="20577"/>
          <ac:spMkLst>
            <pc:docMk/>
            <pc:sldMk cId="665958007" sldId="264"/>
            <ac:spMk id="2" creationId="{BB4D5A70-90B5-0363-E09C-3BAC58EF7B0B}"/>
          </ac:spMkLst>
        </pc:spChg>
        <pc:spChg chg="mod">
          <ac:chgData name="Alisha Silvia Mercedes Hall" userId="2d05916f-0a65-40fb-890b-3da59756b658" providerId="ADAL" clId="{76CED088-0090-CB49-9B9D-1CB117514A96}" dt="2023-03-30T13:54:17.556" v="2039" actId="948"/>
          <ac:spMkLst>
            <pc:docMk/>
            <pc:sldMk cId="665958007" sldId="264"/>
            <ac:spMk id="3" creationId="{9E1BCD70-A01C-47D6-EDAC-CFC046044864}"/>
          </ac:spMkLst>
        </pc:spChg>
      </pc:sldChg>
      <pc:sldChg chg="add del">
        <pc:chgData name="Alisha Silvia Mercedes Hall" userId="2d05916f-0a65-40fb-890b-3da59756b658" providerId="ADAL" clId="{76CED088-0090-CB49-9B9D-1CB117514A96}" dt="2023-03-29T10:54:15.618" v="1468" actId="2696"/>
        <pc:sldMkLst>
          <pc:docMk/>
          <pc:sldMk cId="4099677774" sldId="264"/>
        </pc:sldMkLst>
      </pc:sldChg>
      <pc:sldChg chg="modSp mod">
        <pc:chgData name="Alisha Silvia Mercedes Hall" userId="2d05916f-0a65-40fb-890b-3da59756b658" providerId="ADAL" clId="{76CED088-0090-CB49-9B9D-1CB117514A96}" dt="2023-03-30T13:38:05.623" v="1862" actId="114"/>
        <pc:sldMkLst>
          <pc:docMk/>
          <pc:sldMk cId="643360037" sldId="267"/>
        </pc:sldMkLst>
        <pc:spChg chg="mod">
          <ac:chgData name="Alisha Silvia Mercedes Hall" userId="2d05916f-0a65-40fb-890b-3da59756b658" providerId="ADAL" clId="{76CED088-0090-CB49-9B9D-1CB117514A96}" dt="2023-03-30T13:38:05.623" v="1862" actId="114"/>
          <ac:spMkLst>
            <pc:docMk/>
            <pc:sldMk cId="643360037" sldId="267"/>
            <ac:spMk id="3" creationId="{2FAD823D-C92E-21EB-542F-67D546F596CA}"/>
          </ac:spMkLst>
        </pc:spChg>
      </pc:sldChg>
      <pc:sldChg chg="modSp mod">
        <pc:chgData name="Alisha Silvia Mercedes Hall" userId="2d05916f-0a65-40fb-890b-3da59756b658" providerId="ADAL" clId="{76CED088-0090-CB49-9B9D-1CB117514A96}" dt="2023-03-30T13:39:32.162" v="1883" actId="20577"/>
        <pc:sldMkLst>
          <pc:docMk/>
          <pc:sldMk cId="800723873" sldId="268"/>
        </pc:sldMkLst>
        <pc:spChg chg="mod">
          <ac:chgData name="Alisha Silvia Mercedes Hall" userId="2d05916f-0a65-40fb-890b-3da59756b658" providerId="ADAL" clId="{76CED088-0090-CB49-9B9D-1CB117514A96}" dt="2023-03-30T13:39:32.162" v="1883" actId="20577"/>
          <ac:spMkLst>
            <pc:docMk/>
            <pc:sldMk cId="800723873" sldId="268"/>
            <ac:spMk id="3" creationId="{2FAD823D-C92E-21EB-542F-67D546F596CA}"/>
          </ac:spMkLst>
        </pc:spChg>
      </pc:sldChg>
      <pc:sldChg chg="modSp mod">
        <pc:chgData name="Alisha Silvia Mercedes Hall" userId="2d05916f-0a65-40fb-890b-3da59756b658" providerId="ADAL" clId="{76CED088-0090-CB49-9B9D-1CB117514A96}" dt="2023-03-30T13:49:49.210" v="1911" actId="20577"/>
        <pc:sldMkLst>
          <pc:docMk/>
          <pc:sldMk cId="674267361" sldId="270"/>
        </pc:sldMkLst>
        <pc:spChg chg="mod">
          <ac:chgData name="Alisha Silvia Mercedes Hall" userId="2d05916f-0a65-40fb-890b-3da59756b658" providerId="ADAL" clId="{76CED088-0090-CB49-9B9D-1CB117514A96}" dt="2023-03-30T13:49:49.210" v="1911" actId="20577"/>
          <ac:spMkLst>
            <pc:docMk/>
            <pc:sldMk cId="674267361" sldId="270"/>
            <ac:spMk id="6" creationId="{9C9FFE46-8850-AAF8-8976-1BAADA713FEF}"/>
          </ac:spMkLst>
        </pc:spChg>
      </pc:sldChg>
      <pc:sldChg chg="modSp mod">
        <pc:chgData name="Alisha Silvia Mercedes Hall" userId="2d05916f-0a65-40fb-890b-3da59756b658" providerId="ADAL" clId="{76CED088-0090-CB49-9B9D-1CB117514A96}" dt="2023-03-30T13:37:29.032" v="1852" actId="948"/>
        <pc:sldMkLst>
          <pc:docMk/>
          <pc:sldMk cId="3569247678" sldId="272"/>
        </pc:sldMkLst>
        <pc:spChg chg="mod">
          <ac:chgData name="Alisha Silvia Mercedes Hall" userId="2d05916f-0a65-40fb-890b-3da59756b658" providerId="ADAL" clId="{76CED088-0090-CB49-9B9D-1CB117514A96}" dt="2023-03-30T13:37:29.032" v="1852" actId="948"/>
          <ac:spMkLst>
            <pc:docMk/>
            <pc:sldMk cId="3569247678" sldId="272"/>
            <ac:spMk id="3" creationId="{2FAD823D-C92E-21EB-542F-67D546F596CA}"/>
          </ac:spMkLst>
        </pc:spChg>
      </pc:sldChg>
      <pc:sldChg chg="modSp mod">
        <pc:chgData name="Alisha Silvia Mercedes Hall" userId="2d05916f-0a65-40fb-890b-3da59756b658" providerId="ADAL" clId="{76CED088-0090-CB49-9B9D-1CB117514A96}" dt="2023-03-30T13:51:15.410" v="1916" actId="313"/>
        <pc:sldMkLst>
          <pc:docMk/>
          <pc:sldMk cId="1236639740" sldId="273"/>
        </pc:sldMkLst>
        <pc:spChg chg="mod">
          <ac:chgData name="Alisha Silvia Mercedes Hall" userId="2d05916f-0a65-40fb-890b-3da59756b658" providerId="ADAL" clId="{76CED088-0090-CB49-9B9D-1CB117514A96}" dt="2023-03-30T13:51:15.410" v="1916" actId="313"/>
          <ac:spMkLst>
            <pc:docMk/>
            <pc:sldMk cId="1236639740" sldId="273"/>
            <ac:spMk id="3" creationId="{5A3A758C-B121-87AD-DE0B-3ABD48BA05D8}"/>
          </ac:spMkLst>
        </pc:spChg>
      </pc:sldChg>
      <pc:sldChg chg="modSp mod">
        <pc:chgData name="Alisha Silvia Mercedes Hall" userId="2d05916f-0a65-40fb-890b-3da59756b658" providerId="ADAL" clId="{76CED088-0090-CB49-9B9D-1CB117514A96}" dt="2023-03-30T13:50:00.190" v="1912" actId="20577"/>
        <pc:sldMkLst>
          <pc:docMk/>
          <pc:sldMk cId="3667883799" sldId="275"/>
        </pc:sldMkLst>
        <pc:spChg chg="mod">
          <ac:chgData name="Alisha Silvia Mercedes Hall" userId="2d05916f-0a65-40fb-890b-3da59756b658" providerId="ADAL" clId="{76CED088-0090-CB49-9B9D-1CB117514A96}" dt="2023-03-30T13:50:00.190" v="1912" actId="20577"/>
          <ac:spMkLst>
            <pc:docMk/>
            <pc:sldMk cId="3667883799" sldId="275"/>
            <ac:spMk id="3" creationId="{2FAD823D-C92E-21EB-542F-67D546F596CA}"/>
          </ac:spMkLst>
        </pc:spChg>
      </pc:sldChg>
      <pc:sldMasterChg chg="addSp delSp modSp mod modSldLayout">
        <pc:chgData name="Alisha Silvia Mercedes Hall" userId="2d05916f-0a65-40fb-890b-3da59756b658" providerId="ADAL" clId="{76CED088-0090-CB49-9B9D-1CB117514A96}" dt="2023-03-29T10:16:43.065" v="1339"/>
        <pc:sldMasterMkLst>
          <pc:docMk/>
          <pc:sldMasterMk cId="3959746906" sldId="2147483660"/>
        </pc:sldMasterMkLst>
        <pc:spChg chg="mod">
          <ac:chgData name="Alisha Silvia Mercedes Hall" userId="2d05916f-0a65-40fb-890b-3da59756b658" providerId="ADAL" clId="{76CED088-0090-CB49-9B9D-1CB117514A96}" dt="2023-03-29T09:26:29.097" v="98" actId="14100"/>
          <ac:spMkLst>
            <pc:docMk/>
            <pc:sldMasterMk cId="3959746906" sldId="2147483660"/>
            <ac:spMk id="2" creationId="{00000000-0000-0000-0000-000000000000}"/>
          </ac:spMkLst>
        </pc:spChg>
        <pc:spChg chg="mod">
          <ac:chgData name="Alisha Silvia Mercedes Hall" userId="2d05916f-0a65-40fb-890b-3da59756b658" providerId="ADAL" clId="{76CED088-0090-CB49-9B9D-1CB117514A96}" dt="2023-03-29T09:26:02.371" v="96" actId="2711"/>
          <ac:spMkLst>
            <pc:docMk/>
            <pc:sldMasterMk cId="3959746906" sldId="2147483660"/>
            <ac:spMk id="3" creationId="{00000000-0000-0000-0000-000000000000}"/>
          </ac:spMkLst>
        </pc:spChg>
        <pc:spChg chg="add del mod">
          <ac:chgData name="Alisha Silvia Mercedes Hall" userId="2d05916f-0a65-40fb-890b-3da59756b658" providerId="ADAL" clId="{76CED088-0090-CB49-9B9D-1CB117514A96}" dt="2023-03-29T09:41:39.233" v="386" actId="1076"/>
          <ac:spMkLst>
            <pc:docMk/>
            <pc:sldMasterMk cId="3959746906" sldId="2147483660"/>
            <ac:spMk id="4" creationId="{00000000-0000-0000-0000-000000000000}"/>
          </ac:spMkLst>
        </pc:spChg>
        <pc:spChg chg="add del mod">
          <ac:chgData name="Alisha Silvia Mercedes Hall" userId="2d05916f-0a65-40fb-890b-3da59756b658" providerId="ADAL" clId="{76CED088-0090-CB49-9B9D-1CB117514A96}" dt="2023-03-29T09:40:44.910" v="373" actId="478"/>
          <ac:spMkLst>
            <pc:docMk/>
            <pc:sldMasterMk cId="3959746906" sldId="2147483660"/>
            <ac:spMk id="5" creationId="{00000000-0000-0000-0000-000000000000}"/>
          </ac:spMkLst>
        </pc:spChg>
        <pc:spChg chg="mod">
          <ac:chgData name="Alisha Silvia Mercedes Hall" userId="2d05916f-0a65-40fb-890b-3da59756b658" providerId="ADAL" clId="{76CED088-0090-CB49-9B9D-1CB117514A96}" dt="2023-03-29T09:44:11.208" v="408" actId="207"/>
          <ac:spMkLst>
            <pc:docMk/>
            <pc:sldMasterMk cId="3959746906" sldId="2147483660"/>
            <ac:spMk id="6" creationId="{00000000-0000-0000-0000-000000000000}"/>
          </ac:spMkLst>
        </pc:spChg>
        <pc:spChg chg="add del mod">
          <ac:chgData name="Alisha Silvia Mercedes Hall" userId="2d05916f-0a65-40fb-890b-3da59756b658" providerId="ADAL" clId="{76CED088-0090-CB49-9B9D-1CB117514A96}" dt="2023-03-29T09:19:32.877" v="2" actId="21"/>
          <ac:spMkLst>
            <pc:docMk/>
            <pc:sldMasterMk cId="3959746906" sldId="2147483660"/>
            <ac:spMk id="7" creationId="{08B16D17-7AF1-1F24-AE6C-9FCC72C7BCD1}"/>
          </ac:spMkLst>
        </pc:spChg>
        <pc:sldLayoutChg chg="addSp delSp modSp mod">
          <pc:chgData name="Alisha Silvia Mercedes Hall" userId="2d05916f-0a65-40fb-890b-3da59756b658" providerId="ADAL" clId="{76CED088-0090-CB49-9B9D-1CB117514A96}" dt="2023-03-29T10:06:17.592" v="655" actId="14100"/>
          <pc:sldLayoutMkLst>
            <pc:docMk/>
            <pc:sldMasterMk cId="3959746906" sldId="2147483660"/>
            <pc:sldLayoutMk cId="3518393767" sldId="2147483661"/>
          </pc:sldLayoutMkLst>
          <pc:spChg chg="mod">
            <ac:chgData name="Alisha Silvia Mercedes Hall" userId="2d05916f-0a65-40fb-890b-3da59756b658" providerId="ADAL" clId="{76CED088-0090-CB49-9B9D-1CB117514A96}" dt="2023-03-29T09:32:32.456" v="204" actId="1036"/>
            <ac:spMkLst>
              <pc:docMk/>
              <pc:sldMasterMk cId="3959746906" sldId="2147483660"/>
              <pc:sldLayoutMk cId="3518393767" sldId="2147483661"/>
              <ac:spMk id="2" creationId="{00000000-0000-0000-0000-000000000000}"/>
            </ac:spMkLst>
          </pc:spChg>
          <pc:spChg chg="mod">
            <ac:chgData name="Alisha Silvia Mercedes Hall" userId="2d05916f-0a65-40fb-890b-3da59756b658" providerId="ADAL" clId="{76CED088-0090-CB49-9B9D-1CB117514A96}" dt="2023-03-29T10:06:17.592" v="655" actId="14100"/>
            <ac:spMkLst>
              <pc:docMk/>
              <pc:sldMasterMk cId="3959746906" sldId="2147483660"/>
              <pc:sldLayoutMk cId="3518393767" sldId="2147483661"/>
              <ac:spMk id="3" creationId="{00000000-0000-0000-0000-000000000000}"/>
            </ac:spMkLst>
          </pc:spChg>
          <pc:spChg chg="mod">
            <ac:chgData name="Alisha Silvia Mercedes Hall" userId="2d05916f-0a65-40fb-890b-3da59756b658" providerId="ADAL" clId="{76CED088-0090-CB49-9B9D-1CB117514A96}" dt="2023-03-29T09:42:45.992" v="395" actId="1076"/>
            <ac:spMkLst>
              <pc:docMk/>
              <pc:sldMasterMk cId="3959746906" sldId="2147483660"/>
              <pc:sldLayoutMk cId="3518393767" sldId="2147483661"/>
              <ac:spMk id="4" creationId="{00000000-0000-0000-0000-000000000000}"/>
            </ac:spMkLst>
          </pc:spChg>
          <pc:spChg chg="add del">
            <ac:chgData name="Alisha Silvia Mercedes Hall" userId="2d05916f-0a65-40fb-890b-3da59756b658" providerId="ADAL" clId="{76CED088-0090-CB49-9B9D-1CB117514A96}" dt="2023-03-29T09:40:50.225" v="374" actId="478"/>
            <ac:spMkLst>
              <pc:docMk/>
              <pc:sldMasterMk cId="3959746906" sldId="2147483660"/>
              <pc:sldLayoutMk cId="3518393767" sldId="2147483661"/>
              <ac:spMk id="5" creationId="{00000000-0000-0000-0000-000000000000}"/>
            </ac:spMkLst>
          </pc:spChg>
          <pc:spChg chg="mod">
            <ac:chgData name="Alisha Silvia Mercedes Hall" userId="2d05916f-0a65-40fb-890b-3da59756b658" providerId="ADAL" clId="{76CED088-0090-CB49-9B9D-1CB117514A96}" dt="2023-03-29T09:44:04.518" v="407" actId="207"/>
            <ac:spMkLst>
              <pc:docMk/>
              <pc:sldMasterMk cId="3959746906" sldId="2147483660"/>
              <pc:sldLayoutMk cId="3518393767" sldId="2147483661"/>
              <ac:spMk id="6" creationId="{00000000-0000-0000-0000-000000000000}"/>
            </ac:spMkLst>
          </pc:spChg>
          <pc:spChg chg="mod">
            <ac:chgData name="Alisha Silvia Mercedes Hall" userId="2d05916f-0a65-40fb-890b-3da59756b658" providerId="ADAL" clId="{76CED088-0090-CB49-9B9D-1CB117514A96}" dt="2023-03-29T09:27:06.383" v="101"/>
            <ac:spMkLst>
              <pc:docMk/>
              <pc:sldMasterMk cId="3959746906" sldId="2147483660"/>
              <pc:sldLayoutMk cId="3518393767" sldId="2147483661"/>
              <ac:spMk id="8" creationId="{630FD3BA-A5F3-36F7-384F-2FB2E290B92A}"/>
            </ac:spMkLst>
          </pc:spChg>
          <pc:spChg chg="mod">
            <ac:chgData name="Alisha Silvia Mercedes Hall" userId="2d05916f-0a65-40fb-890b-3da59756b658" providerId="ADAL" clId="{76CED088-0090-CB49-9B9D-1CB117514A96}" dt="2023-03-29T09:27:06.383" v="101"/>
            <ac:spMkLst>
              <pc:docMk/>
              <pc:sldMasterMk cId="3959746906" sldId="2147483660"/>
              <pc:sldLayoutMk cId="3518393767" sldId="2147483661"/>
              <ac:spMk id="9" creationId="{8DB8765E-0729-6521-C284-06C0D41DC28B}"/>
            </ac:spMkLst>
          </pc:spChg>
          <pc:spChg chg="mod">
            <ac:chgData name="Alisha Silvia Mercedes Hall" userId="2d05916f-0a65-40fb-890b-3da59756b658" providerId="ADAL" clId="{76CED088-0090-CB49-9B9D-1CB117514A96}" dt="2023-03-29T09:27:06.383" v="101"/>
            <ac:spMkLst>
              <pc:docMk/>
              <pc:sldMasterMk cId="3959746906" sldId="2147483660"/>
              <pc:sldLayoutMk cId="3518393767" sldId="2147483661"/>
              <ac:spMk id="10" creationId="{6AD2847E-F467-DA41-024F-612BBFC17E70}"/>
            </ac:spMkLst>
          </pc:spChg>
          <pc:spChg chg="mod">
            <ac:chgData name="Alisha Silvia Mercedes Hall" userId="2d05916f-0a65-40fb-890b-3da59756b658" providerId="ADAL" clId="{76CED088-0090-CB49-9B9D-1CB117514A96}" dt="2023-03-29T09:27:06.383" v="101"/>
            <ac:spMkLst>
              <pc:docMk/>
              <pc:sldMasterMk cId="3959746906" sldId="2147483660"/>
              <pc:sldLayoutMk cId="3518393767" sldId="2147483661"/>
              <ac:spMk id="11" creationId="{FB64D24F-3B35-5413-8E1D-46017630CACD}"/>
            </ac:spMkLst>
          </pc:spChg>
          <pc:spChg chg="mod">
            <ac:chgData name="Alisha Silvia Mercedes Hall" userId="2d05916f-0a65-40fb-890b-3da59756b658" providerId="ADAL" clId="{76CED088-0090-CB49-9B9D-1CB117514A96}" dt="2023-03-29T09:27:06.383" v="101"/>
            <ac:spMkLst>
              <pc:docMk/>
              <pc:sldMasterMk cId="3959746906" sldId="2147483660"/>
              <pc:sldLayoutMk cId="3518393767" sldId="2147483661"/>
              <ac:spMk id="12" creationId="{68C89561-68CA-02D8-A7E3-8DEC86649EC0}"/>
            </ac:spMkLst>
          </pc:spChg>
          <pc:spChg chg="mod">
            <ac:chgData name="Alisha Silvia Mercedes Hall" userId="2d05916f-0a65-40fb-890b-3da59756b658" providerId="ADAL" clId="{76CED088-0090-CB49-9B9D-1CB117514A96}" dt="2023-03-29T09:27:06.383" v="101"/>
            <ac:spMkLst>
              <pc:docMk/>
              <pc:sldMasterMk cId="3959746906" sldId="2147483660"/>
              <pc:sldLayoutMk cId="3518393767" sldId="2147483661"/>
              <ac:spMk id="13" creationId="{552144AC-6972-EEAC-0ABD-84D83815C5A8}"/>
            </ac:spMkLst>
          </pc:spChg>
          <pc:spChg chg="mod">
            <ac:chgData name="Alisha Silvia Mercedes Hall" userId="2d05916f-0a65-40fb-890b-3da59756b658" providerId="ADAL" clId="{76CED088-0090-CB49-9B9D-1CB117514A96}" dt="2023-03-29T09:27:06.383" v="101"/>
            <ac:spMkLst>
              <pc:docMk/>
              <pc:sldMasterMk cId="3959746906" sldId="2147483660"/>
              <pc:sldLayoutMk cId="3518393767" sldId="2147483661"/>
              <ac:spMk id="14" creationId="{0B8B802C-DDB1-B0D8-D367-D927B945E22B}"/>
            </ac:spMkLst>
          </pc:spChg>
          <pc:spChg chg="mod">
            <ac:chgData name="Alisha Silvia Mercedes Hall" userId="2d05916f-0a65-40fb-890b-3da59756b658" providerId="ADAL" clId="{76CED088-0090-CB49-9B9D-1CB117514A96}" dt="2023-03-29T09:27:24.718" v="104"/>
            <ac:spMkLst>
              <pc:docMk/>
              <pc:sldMasterMk cId="3959746906" sldId="2147483660"/>
              <pc:sldLayoutMk cId="3518393767" sldId="2147483661"/>
              <ac:spMk id="16" creationId="{10E8714A-DCE8-F0F1-F36F-39B4D9639CAD}"/>
            </ac:spMkLst>
          </pc:spChg>
          <pc:spChg chg="mod">
            <ac:chgData name="Alisha Silvia Mercedes Hall" userId="2d05916f-0a65-40fb-890b-3da59756b658" providerId="ADAL" clId="{76CED088-0090-CB49-9B9D-1CB117514A96}" dt="2023-03-29T09:27:24.718" v="104"/>
            <ac:spMkLst>
              <pc:docMk/>
              <pc:sldMasterMk cId="3959746906" sldId="2147483660"/>
              <pc:sldLayoutMk cId="3518393767" sldId="2147483661"/>
              <ac:spMk id="17" creationId="{4D8FB4DF-7A73-CB05-58E7-7E46CD24D3EE}"/>
            </ac:spMkLst>
          </pc:spChg>
          <pc:spChg chg="mod">
            <ac:chgData name="Alisha Silvia Mercedes Hall" userId="2d05916f-0a65-40fb-890b-3da59756b658" providerId="ADAL" clId="{76CED088-0090-CB49-9B9D-1CB117514A96}" dt="2023-03-29T09:27:24.718" v="104"/>
            <ac:spMkLst>
              <pc:docMk/>
              <pc:sldMasterMk cId="3959746906" sldId="2147483660"/>
              <pc:sldLayoutMk cId="3518393767" sldId="2147483661"/>
              <ac:spMk id="18" creationId="{D3BAAB8E-434E-045B-28A1-5FB4B863D558}"/>
            </ac:spMkLst>
          </pc:spChg>
          <pc:spChg chg="mod">
            <ac:chgData name="Alisha Silvia Mercedes Hall" userId="2d05916f-0a65-40fb-890b-3da59756b658" providerId="ADAL" clId="{76CED088-0090-CB49-9B9D-1CB117514A96}" dt="2023-03-29T09:27:24.718" v="104"/>
            <ac:spMkLst>
              <pc:docMk/>
              <pc:sldMasterMk cId="3959746906" sldId="2147483660"/>
              <pc:sldLayoutMk cId="3518393767" sldId="2147483661"/>
              <ac:spMk id="19" creationId="{825763F2-F614-460A-8D89-E1BC6C1415DC}"/>
            </ac:spMkLst>
          </pc:spChg>
          <pc:spChg chg="mod">
            <ac:chgData name="Alisha Silvia Mercedes Hall" userId="2d05916f-0a65-40fb-890b-3da59756b658" providerId="ADAL" clId="{76CED088-0090-CB49-9B9D-1CB117514A96}" dt="2023-03-29T09:27:24.718" v="104"/>
            <ac:spMkLst>
              <pc:docMk/>
              <pc:sldMasterMk cId="3959746906" sldId="2147483660"/>
              <pc:sldLayoutMk cId="3518393767" sldId="2147483661"/>
              <ac:spMk id="20" creationId="{C5975215-A89D-A582-A1F4-07C76B677378}"/>
            </ac:spMkLst>
          </pc:spChg>
          <pc:spChg chg="mod">
            <ac:chgData name="Alisha Silvia Mercedes Hall" userId="2d05916f-0a65-40fb-890b-3da59756b658" providerId="ADAL" clId="{76CED088-0090-CB49-9B9D-1CB117514A96}" dt="2023-03-29T09:27:24.718" v="104"/>
            <ac:spMkLst>
              <pc:docMk/>
              <pc:sldMasterMk cId="3959746906" sldId="2147483660"/>
              <pc:sldLayoutMk cId="3518393767" sldId="2147483661"/>
              <ac:spMk id="21" creationId="{1006DFA6-BA63-C89C-D03C-794F3AD0D1C9}"/>
            </ac:spMkLst>
          </pc:spChg>
          <pc:spChg chg="mod">
            <ac:chgData name="Alisha Silvia Mercedes Hall" userId="2d05916f-0a65-40fb-890b-3da59756b658" providerId="ADAL" clId="{76CED088-0090-CB49-9B9D-1CB117514A96}" dt="2023-03-29T09:27:24.718" v="104"/>
            <ac:spMkLst>
              <pc:docMk/>
              <pc:sldMasterMk cId="3959746906" sldId="2147483660"/>
              <pc:sldLayoutMk cId="3518393767" sldId="2147483661"/>
              <ac:spMk id="22" creationId="{9326A174-8262-E4A6-F6E8-8D64369FAB0F}"/>
            </ac:spMkLst>
          </pc:spChg>
          <pc:spChg chg="add mod">
            <ac:chgData name="Alisha Silvia Mercedes Hall" userId="2d05916f-0a65-40fb-890b-3da59756b658" providerId="ADAL" clId="{76CED088-0090-CB49-9B9D-1CB117514A96}" dt="2023-03-29T10:00:59.027" v="545" actId="166"/>
            <ac:spMkLst>
              <pc:docMk/>
              <pc:sldMasterMk cId="3959746906" sldId="2147483660"/>
              <pc:sldLayoutMk cId="3518393767" sldId="2147483661"/>
              <ac:spMk id="23" creationId="{40F7A56C-D5B8-D6A8-8BA2-2A7509F3AB0F}"/>
            </ac:spMkLst>
          </pc:spChg>
          <pc:spChg chg="add del mod">
            <ac:chgData name="Alisha Silvia Mercedes Hall" userId="2d05916f-0a65-40fb-890b-3da59756b658" providerId="ADAL" clId="{76CED088-0090-CB49-9B9D-1CB117514A96}" dt="2023-03-29T09:29:28.661" v="130" actId="478"/>
            <ac:spMkLst>
              <pc:docMk/>
              <pc:sldMasterMk cId="3959746906" sldId="2147483660"/>
              <pc:sldLayoutMk cId="3518393767" sldId="2147483661"/>
              <ac:spMk id="24" creationId="{060DB763-3A6E-A9CB-C5A1-9F302ACB15C6}"/>
            </ac:spMkLst>
          </pc:spChg>
          <pc:grpChg chg="add del mod">
            <ac:chgData name="Alisha Silvia Mercedes Hall" userId="2d05916f-0a65-40fb-890b-3da59756b658" providerId="ADAL" clId="{76CED088-0090-CB49-9B9D-1CB117514A96}" dt="2023-03-29T09:27:23.267" v="103" actId="21"/>
            <ac:grpSpMkLst>
              <pc:docMk/>
              <pc:sldMasterMk cId="3959746906" sldId="2147483660"/>
              <pc:sldLayoutMk cId="3518393767" sldId="2147483661"/>
              <ac:grpSpMk id="7" creationId="{0D3F0AF2-0909-A388-F99B-F772D8E33AE4}"/>
            </ac:grpSpMkLst>
          </pc:grpChg>
          <pc:grpChg chg="add mod">
            <ac:chgData name="Alisha Silvia Mercedes Hall" userId="2d05916f-0a65-40fb-890b-3da59756b658" providerId="ADAL" clId="{76CED088-0090-CB49-9B9D-1CB117514A96}" dt="2023-03-29T09:29:21.538" v="129" actId="14100"/>
            <ac:grpSpMkLst>
              <pc:docMk/>
              <pc:sldMasterMk cId="3959746906" sldId="2147483660"/>
              <pc:sldLayoutMk cId="3518393767" sldId="2147483661"/>
              <ac:grpSpMk id="15" creationId="{6BD57647-3AF8-B13E-F8E1-848644FA20DC}"/>
            </ac:grpSpMkLst>
          </pc:grpChg>
          <pc:grpChg chg="add mod">
            <ac:chgData name="Alisha Silvia Mercedes Hall" userId="2d05916f-0a65-40fb-890b-3da59756b658" providerId="ADAL" clId="{76CED088-0090-CB49-9B9D-1CB117514A96}" dt="2023-03-29T10:02:25.631" v="582" actId="1076"/>
            <ac:grpSpMkLst>
              <pc:docMk/>
              <pc:sldMasterMk cId="3959746906" sldId="2147483660"/>
              <pc:sldLayoutMk cId="3518393767" sldId="2147483661"/>
              <ac:grpSpMk id="41" creationId="{32423A46-B109-685B-4E96-BB9821FEDCF5}"/>
            </ac:grpSpMkLst>
          </pc:grpChg>
          <pc:picChg chg="add del mod modCrop">
            <ac:chgData name="Alisha Silvia Mercedes Hall" userId="2d05916f-0a65-40fb-890b-3da59756b658" providerId="ADAL" clId="{76CED088-0090-CB49-9B9D-1CB117514A96}" dt="2023-03-29T09:56:05.581" v="507" actId="478"/>
            <ac:picMkLst>
              <pc:docMk/>
              <pc:sldMasterMk cId="3959746906" sldId="2147483660"/>
              <pc:sldLayoutMk cId="3518393767" sldId="2147483661"/>
              <ac:picMk id="26" creationId="{1819FF20-9F43-5EB4-0319-599AD46ADAFC}"/>
            </ac:picMkLst>
          </pc:picChg>
          <pc:picChg chg="add del mod">
            <ac:chgData name="Alisha Silvia Mercedes Hall" userId="2d05916f-0a65-40fb-890b-3da59756b658" providerId="ADAL" clId="{76CED088-0090-CB49-9B9D-1CB117514A96}" dt="2023-03-29T09:56:06.057" v="508" actId="478"/>
            <ac:picMkLst>
              <pc:docMk/>
              <pc:sldMasterMk cId="3959746906" sldId="2147483660"/>
              <pc:sldLayoutMk cId="3518393767" sldId="2147483661"/>
              <ac:picMk id="27" creationId="{1BE8F536-7D0A-A22C-6F39-955238B7C4F2}"/>
            </ac:picMkLst>
          </pc:picChg>
          <pc:picChg chg="add del mod">
            <ac:chgData name="Alisha Silvia Mercedes Hall" userId="2d05916f-0a65-40fb-890b-3da59756b658" providerId="ADAL" clId="{76CED088-0090-CB49-9B9D-1CB117514A96}" dt="2023-03-29T09:56:06.504" v="509" actId="478"/>
            <ac:picMkLst>
              <pc:docMk/>
              <pc:sldMasterMk cId="3959746906" sldId="2147483660"/>
              <pc:sldLayoutMk cId="3518393767" sldId="2147483661"/>
              <ac:picMk id="28" creationId="{332A3428-E604-8A78-5505-F1F422D181D9}"/>
            </ac:picMkLst>
          </pc:picChg>
          <pc:picChg chg="add del mod">
            <ac:chgData name="Alisha Silvia Mercedes Hall" userId="2d05916f-0a65-40fb-890b-3da59756b658" providerId="ADAL" clId="{76CED088-0090-CB49-9B9D-1CB117514A96}" dt="2023-03-29T09:55:24.254" v="496"/>
            <ac:picMkLst>
              <pc:docMk/>
              <pc:sldMasterMk cId="3959746906" sldId="2147483660"/>
              <pc:sldLayoutMk cId="3518393767" sldId="2147483661"/>
              <ac:picMk id="29" creationId="{AA200582-7C3A-C41E-BFF8-432D417304A8}"/>
            </ac:picMkLst>
          </pc:picChg>
          <pc:picChg chg="add del mod">
            <ac:chgData name="Alisha Silvia Mercedes Hall" userId="2d05916f-0a65-40fb-890b-3da59756b658" providerId="ADAL" clId="{76CED088-0090-CB49-9B9D-1CB117514A96}" dt="2023-03-29T09:55:24.254" v="496"/>
            <ac:picMkLst>
              <pc:docMk/>
              <pc:sldMasterMk cId="3959746906" sldId="2147483660"/>
              <pc:sldLayoutMk cId="3518393767" sldId="2147483661"/>
              <ac:picMk id="30" creationId="{3D2EC91C-14F8-BC0A-16AE-E297FB26513F}"/>
            </ac:picMkLst>
          </pc:picChg>
          <pc:picChg chg="add del mod">
            <ac:chgData name="Alisha Silvia Mercedes Hall" userId="2d05916f-0a65-40fb-890b-3da59756b658" providerId="ADAL" clId="{76CED088-0090-CB49-9B9D-1CB117514A96}" dt="2023-03-29T09:56:06.968" v="510" actId="478"/>
            <ac:picMkLst>
              <pc:docMk/>
              <pc:sldMasterMk cId="3959746906" sldId="2147483660"/>
              <pc:sldLayoutMk cId="3518393767" sldId="2147483661"/>
              <ac:picMk id="31" creationId="{DA7C987A-29E5-66FF-D4AF-DCC44CB9ED2F}"/>
            </ac:picMkLst>
          </pc:picChg>
          <pc:picChg chg="add del mod">
            <ac:chgData name="Alisha Silvia Mercedes Hall" userId="2d05916f-0a65-40fb-890b-3da59756b658" providerId="ADAL" clId="{76CED088-0090-CB49-9B9D-1CB117514A96}" dt="2023-03-29T09:56:00.652" v="506" actId="478"/>
            <ac:picMkLst>
              <pc:docMk/>
              <pc:sldMasterMk cId="3959746906" sldId="2147483660"/>
              <pc:sldLayoutMk cId="3518393767" sldId="2147483661"/>
              <ac:picMk id="32" creationId="{37E620E7-828C-8C20-80F1-084EB48A9167}"/>
            </ac:picMkLst>
          </pc:picChg>
          <pc:picChg chg="add del mod">
            <ac:chgData name="Alisha Silvia Mercedes Hall" userId="2d05916f-0a65-40fb-890b-3da59756b658" providerId="ADAL" clId="{76CED088-0090-CB49-9B9D-1CB117514A96}" dt="2023-03-29T09:56:00.059" v="505" actId="478"/>
            <ac:picMkLst>
              <pc:docMk/>
              <pc:sldMasterMk cId="3959746906" sldId="2147483660"/>
              <pc:sldLayoutMk cId="3518393767" sldId="2147483661"/>
              <ac:picMk id="33" creationId="{2AB3AF7D-D45D-2450-DFD7-8ADC6705F9D5}"/>
            </ac:picMkLst>
          </pc:picChg>
          <pc:picChg chg="add mod modCrop">
            <ac:chgData name="Alisha Silvia Mercedes Hall" userId="2d05916f-0a65-40fb-890b-3da59756b658" providerId="ADAL" clId="{76CED088-0090-CB49-9B9D-1CB117514A96}" dt="2023-03-29T10:05:59.434" v="654" actId="732"/>
            <ac:picMkLst>
              <pc:docMk/>
              <pc:sldMasterMk cId="3959746906" sldId="2147483660"/>
              <pc:sldLayoutMk cId="3518393767" sldId="2147483661"/>
              <ac:picMk id="35" creationId="{B9ABBCD2-DCA9-B424-F5B8-2235416B1CA8}"/>
            </ac:picMkLst>
          </pc:picChg>
          <pc:picChg chg="add mod">
            <ac:chgData name="Alisha Silvia Mercedes Hall" userId="2d05916f-0a65-40fb-890b-3da59756b658" providerId="ADAL" clId="{76CED088-0090-CB49-9B9D-1CB117514A96}" dt="2023-03-29T09:59:18.375" v="525" actId="1076"/>
            <ac:picMkLst>
              <pc:docMk/>
              <pc:sldMasterMk cId="3959746906" sldId="2147483660"/>
              <pc:sldLayoutMk cId="3518393767" sldId="2147483661"/>
              <ac:picMk id="36" creationId="{7BB3D016-DD53-E6F0-E725-203C7C95AFCB}"/>
            </ac:picMkLst>
          </pc:picChg>
          <pc:picChg chg="add mod">
            <ac:chgData name="Alisha Silvia Mercedes Hall" userId="2d05916f-0a65-40fb-890b-3da59756b658" providerId="ADAL" clId="{76CED088-0090-CB49-9B9D-1CB117514A96}" dt="2023-03-29T09:59:38.969" v="529" actId="1076"/>
            <ac:picMkLst>
              <pc:docMk/>
              <pc:sldMasterMk cId="3959746906" sldId="2147483660"/>
              <pc:sldLayoutMk cId="3518393767" sldId="2147483661"/>
              <ac:picMk id="37" creationId="{071E037D-40C0-FF2D-C622-37F2E45F3419}"/>
            </ac:picMkLst>
          </pc:picChg>
          <pc:picChg chg="add mod">
            <ac:chgData name="Alisha Silvia Mercedes Hall" userId="2d05916f-0a65-40fb-890b-3da59756b658" providerId="ADAL" clId="{76CED088-0090-CB49-9B9D-1CB117514A96}" dt="2023-03-29T10:00:13.516" v="538" actId="1076"/>
            <ac:picMkLst>
              <pc:docMk/>
              <pc:sldMasterMk cId="3959746906" sldId="2147483660"/>
              <pc:sldLayoutMk cId="3518393767" sldId="2147483661"/>
              <ac:picMk id="38" creationId="{F031F730-D34D-E52A-475B-08F9DB6AB873}"/>
            </ac:picMkLst>
          </pc:picChg>
          <pc:picChg chg="add mod">
            <ac:chgData name="Alisha Silvia Mercedes Hall" userId="2d05916f-0a65-40fb-890b-3da59756b658" providerId="ADAL" clId="{76CED088-0090-CB49-9B9D-1CB117514A96}" dt="2023-03-29T10:00:18.634" v="539" actId="1076"/>
            <ac:picMkLst>
              <pc:docMk/>
              <pc:sldMasterMk cId="3959746906" sldId="2147483660"/>
              <pc:sldLayoutMk cId="3518393767" sldId="2147483661"/>
              <ac:picMk id="39" creationId="{20ABC3D3-4048-4697-D73D-51263B046BD2}"/>
            </ac:picMkLst>
          </pc:picChg>
          <pc:picChg chg="add mod modCrop">
            <ac:chgData name="Alisha Silvia Mercedes Hall" userId="2d05916f-0a65-40fb-890b-3da59756b658" providerId="ADAL" clId="{76CED088-0090-CB49-9B9D-1CB117514A96}" dt="2023-03-29T10:01:59.147" v="580" actId="732"/>
            <ac:picMkLst>
              <pc:docMk/>
              <pc:sldMasterMk cId="3959746906" sldId="2147483660"/>
              <pc:sldLayoutMk cId="3518393767" sldId="2147483661"/>
              <ac:picMk id="40" creationId="{3412FE66-4038-555A-270A-0E19FEDB9214}"/>
            </ac:picMkLst>
          </pc:picChg>
        </pc:sldLayoutChg>
        <pc:sldLayoutChg chg="addSp delSp modSp mod">
          <pc:chgData name="Alisha Silvia Mercedes Hall" userId="2d05916f-0a65-40fb-890b-3da59756b658" providerId="ADAL" clId="{76CED088-0090-CB49-9B9D-1CB117514A96}" dt="2023-03-29T10:05:38.779" v="650" actId="478"/>
          <pc:sldLayoutMkLst>
            <pc:docMk/>
            <pc:sldMasterMk cId="3959746906" sldId="2147483660"/>
            <pc:sldLayoutMk cId="460126034" sldId="2147483662"/>
          </pc:sldLayoutMkLst>
          <pc:spChg chg="mod">
            <ac:chgData name="Alisha Silvia Mercedes Hall" userId="2d05916f-0a65-40fb-890b-3da59756b658" providerId="ADAL" clId="{76CED088-0090-CB49-9B9D-1CB117514A96}" dt="2023-03-29T09:44:47.401" v="412" actId="14100"/>
            <ac:spMkLst>
              <pc:docMk/>
              <pc:sldMasterMk cId="3959746906" sldId="2147483660"/>
              <pc:sldLayoutMk cId="460126034" sldId="2147483662"/>
              <ac:spMk id="2" creationId="{00000000-0000-0000-0000-000000000000}"/>
            </ac:spMkLst>
          </pc:spChg>
          <pc:spChg chg="mod">
            <ac:chgData name="Alisha Silvia Mercedes Hall" userId="2d05916f-0a65-40fb-890b-3da59756b658" providerId="ADAL" clId="{76CED088-0090-CB49-9B9D-1CB117514A96}" dt="2023-03-29T10:04:47.086" v="645" actId="1076"/>
            <ac:spMkLst>
              <pc:docMk/>
              <pc:sldMasterMk cId="3959746906" sldId="2147483660"/>
              <pc:sldLayoutMk cId="460126034" sldId="2147483662"/>
              <ac:spMk id="3" creationId="{00000000-0000-0000-0000-000000000000}"/>
            </ac:spMkLst>
          </pc:spChg>
          <pc:spChg chg="mod">
            <ac:chgData name="Alisha Silvia Mercedes Hall" userId="2d05916f-0a65-40fb-890b-3da59756b658" providerId="ADAL" clId="{76CED088-0090-CB49-9B9D-1CB117514A96}" dt="2023-03-29T09:42:53.320" v="396" actId="1076"/>
            <ac:spMkLst>
              <pc:docMk/>
              <pc:sldMasterMk cId="3959746906" sldId="2147483660"/>
              <pc:sldLayoutMk cId="460126034" sldId="2147483662"/>
              <ac:spMk id="4" creationId="{00000000-0000-0000-0000-000000000000}"/>
            </ac:spMkLst>
          </pc:spChg>
          <pc:spChg chg="del">
            <ac:chgData name="Alisha Silvia Mercedes Hall" userId="2d05916f-0a65-40fb-890b-3da59756b658" providerId="ADAL" clId="{76CED088-0090-CB49-9B9D-1CB117514A96}" dt="2023-03-29T09:40:54.330" v="375" actId="478"/>
            <ac:spMkLst>
              <pc:docMk/>
              <pc:sldMasterMk cId="3959746906" sldId="2147483660"/>
              <pc:sldLayoutMk cId="460126034" sldId="2147483662"/>
              <ac:spMk id="5" creationId="{00000000-0000-0000-0000-000000000000}"/>
            </ac:spMkLst>
          </pc:spChg>
          <pc:spChg chg="add mod">
            <ac:chgData name="Alisha Silvia Mercedes Hall" userId="2d05916f-0a65-40fb-890b-3da59756b658" providerId="ADAL" clId="{76CED088-0090-CB49-9B9D-1CB117514A96}" dt="2023-03-29T09:21:52.911" v="39" actId="1076"/>
            <ac:spMkLst>
              <pc:docMk/>
              <pc:sldMasterMk cId="3959746906" sldId="2147483660"/>
              <pc:sldLayoutMk cId="460126034" sldId="2147483662"/>
              <ac:spMk id="7" creationId="{59691954-61E4-1756-5A75-A05CC2765FE8}"/>
            </ac:spMkLst>
          </pc:spChg>
          <pc:spChg chg="add mod">
            <ac:chgData name="Alisha Silvia Mercedes Hall" userId="2d05916f-0a65-40fb-890b-3da59756b658" providerId="ADAL" clId="{76CED088-0090-CB49-9B9D-1CB117514A96}" dt="2023-03-29T09:21:52.911" v="39" actId="1076"/>
            <ac:spMkLst>
              <pc:docMk/>
              <pc:sldMasterMk cId="3959746906" sldId="2147483660"/>
              <pc:sldLayoutMk cId="460126034" sldId="2147483662"/>
              <ac:spMk id="8" creationId="{6B92DA9B-6A0D-F8C7-2703-36557F6D7B4B}"/>
            </ac:spMkLst>
          </pc:spChg>
          <pc:spChg chg="add mod">
            <ac:chgData name="Alisha Silvia Mercedes Hall" userId="2d05916f-0a65-40fb-890b-3da59756b658" providerId="ADAL" clId="{76CED088-0090-CB49-9B9D-1CB117514A96}" dt="2023-03-29T09:21:52.911" v="39" actId="1076"/>
            <ac:spMkLst>
              <pc:docMk/>
              <pc:sldMasterMk cId="3959746906" sldId="2147483660"/>
              <pc:sldLayoutMk cId="460126034" sldId="2147483662"/>
              <ac:spMk id="9" creationId="{2FC85228-AAE7-28CB-ADD0-864A886085C7}"/>
            </ac:spMkLst>
          </pc:spChg>
          <pc:spChg chg="add mod">
            <ac:chgData name="Alisha Silvia Mercedes Hall" userId="2d05916f-0a65-40fb-890b-3da59756b658" providerId="ADAL" clId="{76CED088-0090-CB49-9B9D-1CB117514A96}" dt="2023-03-29T09:21:24.520" v="35" actId="207"/>
            <ac:spMkLst>
              <pc:docMk/>
              <pc:sldMasterMk cId="3959746906" sldId="2147483660"/>
              <pc:sldLayoutMk cId="460126034" sldId="2147483662"/>
              <ac:spMk id="10" creationId="{389E26FF-8510-C39C-60B8-4070E3288E63}"/>
            </ac:spMkLst>
          </pc:spChg>
          <pc:spChg chg="add mod">
            <ac:chgData name="Alisha Silvia Mercedes Hall" userId="2d05916f-0a65-40fb-890b-3da59756b658" providerId="ADAL" clId="{76CED088-0090-CB49-9B9D-1CB117514A96}" dt="2023-03-29T09:21:52.911" v="39" actId="1076"/>
            <ac:spMkLst>
              <pc:docMk/>
              <pc:sldMasterMk cId="3959746906" sldId="2147483660"/>
              <pc:sldLayoutMk cId="460126034" sldId="2147483662"/>
              <ac:spMk id="11" creationId="{8B065CA3-2D57-CD18-ECCA-6D8EAE14082F}"/>
            </ac:spMkLst>
          </pc:spChg>
          <pc:spChg chg="add mod">
            <ac:chgData name="Alisha Silvia Mercedes Hall" userId="2d05916f-0a65-40fb-890b-3da59756b658" providerId="ADAL" clId="{76CED088-0090-CB49-9B9D-1CB117514A96}" dt="2023-03-29T09:21:16.623" v="33" actId="207"/>
            <ac:spMkLst>
              <pc:docMk/>
              <pc:sldMasterMk cId="3959746906" sldId="2147483660"/>
              <pc:sldLayoutMk cId="460126034" sldId="2147483662"/>
              <ac:spMk id="12" creationId="{FCE3B734-1C5F-F4F2-6EAA-3F781E76A9EC}"/>
            </ac:spMkLst>
          </pc:spChg>
          <pc:spChg chg="add mod">
            <ac:chgData name="Alisha Silvia Mercedes Hall" userId="2d05916f-0a65-40fb-890b-3da59756b658" providerId="ADAL" clId="{76CED088-0090-CB49-9B9D-1CB117514A96}" dt="2023-03-29T09:21:13.848" v="32" actId="207"/>
            <ac:spMkLst>
              <pc:docMk/>
              <pc:sldMasterMk cId="3959746906" sldId="2147483660"/>
              <pc:sldLayoutMk cId="460126034" sldId="2147483662"/>
              <ac:spMk id="13" creationId="{4B91F56A-D3E7-12A6-1651-9FB371282BE2}"/>
            </ac:spMkLst>
          </pc:spChg>
          <pc:spChg chg="mod">
            <ac:chgData name="Alisha Silvia Mercedes Hall" userId="2d05916f-0a65-40fb-890b-3da59756b658" providerId="ADAL" clId="{76CED088-0090-CB49-9B9D-1CB117514A96}" dt="2023-03-29T09:23:49.480" v="87"/>
            <ac:spMkLst>
              <pc:docMk/>
              <pc:sldMasterMk cId="3959746906" sldId="2147483660"/>
              <pc:sldLayoutMk cId="460126034" sldId="2147483662"/>
              <ac:spMk id="16" creationId="{CCA46C03-7FD8-BCB1-B5FE-1A94FF868D9E}"/>
            </ac:spMkLst>
          </pc:spChg>
          <pc:spChg chg="mod">
            <ac:chgData name="Alisha Silvia Mercedes Hall" userId="2d05916f-0a65-40fb-890b-3da59756b658" providerId="ADAL" clId="{76CED088-0090-CB49-9B9D-1CB117514A96}" dt="2023-03-29T09:23:49.480" v="87"/>
            <ac:spMkLst>
              <pc:docMk/>
              <pc:sldMasterMk cId="3959746906" sldId="2147483660"/>
              <pc:sldLayoutMk cId="460126034" sldId="2147483662"/>
              <ac:spMk id="17" creationId="{FCE34222-13E7-BD11-B36F-B64DDD41F5D2}"/>
            </ac:spMkLst>
          </pc:spChg>
          <pc:spChg chg="mod">
            <ac:chgData name="Alisha Silvia Mercedes Hall" userId="2d05916f-0a65-40fb-890b-3da59756b658" providerId="ADAL" clId="{76CED088-0090-CB49-9B9D-1CB117514A96}" dt="2023-03-29T09:23:49.480" v="87"/>
            <ac:spMkLst>
              <pc:docMk/>
              <pc:sldMasterMk cId="3959746906" sldId="2147483660"/>
              <pc:sldLayoutMk cId="460126034" sldId="2147483662"/>
              <ac:spMk id="18" creationId="{21A3B969-0B82-83AD-3BE3-7037EF61B60E}"/>
            </ac:spMkLst>
          </pc:spChg>
          <pc:spChg chg="mod">
            <ac:chgData name="Alisha Silvia Mercedes Hall" userId="2d05916f-0a65-40fb-890b-3da59756b658" providerId="ADAL" clId="{76CED088-0090-CB49-9B9D-1CB117514A96}" dt="2023-03-29T09:23:49.480" v="87"/>
            <ac:spMkLst>
              <pc:docMk/>
              <pc:sldMasterMk cId="3959746906" sldId="2147483660"/>
              <pc:sldLayoutMk cId="460126034" sldId="2147483662"/>
              <ac:spMk id="19" creationId="{ED1E875C-EC05-6017-EFA8-5858CC09EDFC}"/>
            </ac:spMkLst>
          </pc:spChg>
          <pc:spChg chg="mod">
            <ac:chgData name="Alisha Silvia Mercedes Hall" userId="2d05916f-0a65-40fb-890b-3da59756b658" providerId="ADAL" clId="{76CED088-0090-CB49-9B9D-1CB117514A96}" dt="2023-03-29T09:23:49.480" v="87"/>
            <ac:spMkLst>
              <pc:docMk/>
              <pc:sldMasterMk cId="3959746906" sldId="2147483660"/>
              <pc:sldLayoutMk cId="460126034" sldId="2147483662"/>
              <ac:spMk id="20" creationId="{E68844F7-632B-97E4-572D-F8B423E3AC14}"/>
            </ac:spMkLst>
          </pc:spChg>
          <pc:spChg chg="mod">
            <ac:chgData name="Alisha Silvia Mercedes Hall" userId="2d05916f-0a65-40fb-890b-3da59756b658" providerId="ADAL" clId="{76CED088-0090-CB49-9B9D-1CB117514A96}" dt="2023-03-29T09:23:49.480" v="87"/>
            <ac:spMkLst>
              <pc:docMk/>
              <pc:sldMasterMk cId="3959746906" sldId="2147483660"/>
              <pc:sldLayoutMk cId="460126034" sldId="2147483662"/>
              <ac:spMk id="21" creationId="{78D3472A-A676-DA34-350E-2AA9F6A3FE5D}"/>
            </ac:spMkLst>
          </pc:spChg>
          <pc:spChg chg="mod">
            <ac:chgData name="Alisha Silvia Mercedes Hall" userId="2d05916f-0a65-40fb-890b-3da59756b658" providerId="ADAL" clId="{76CED088-0090-CB49-9B9D-1CB117514A96}" dt="2023-03-29T09:23:49.480" v="87"/>
            <ac:spMkLst>
              <pc:docMk/>
              <pc:sldMasterMk cId="3959746906" sldId="2147483660"/>
              <pc:sldLayoutMk cId="460126034" sldId="2147483662"/>
              <ac:spMk id="22" creationId="{D91AE0F2-3763-45D3-7824-1909127FD7A3}"/>
            </ac:spMkLst>
          </pc:spChg>
          <pc:spChg chg="add del mod">
            <ac:chgData name="Alisha Silvia Mercedes Hall" userId="2d05916f-0a65-40fb-890b-3da59756b658" providerId="ADAL" clId="{76CED088-0090-CB49-9B9D-1CB117514A96}" dt="2023-03-29T09:28:40.629" v="122" actId="478"/>
            <ac:spMkLst>
              <pc:docMk/>
              <pc:sldMasterMk cId="3959746906" sldId="2147483660"/>
              <pc:sldLayoutMk cId="460126034" sldId="2147483662"/>
              <ac:spMk id="23" creationId="{260D4233-A7CD-F669-0B4A-669870EE9890}"/>
            </ac:spMkLst>
          </pc:spChg>
          <pc:spChg chg="add mod">
            <ac:chgData name="Alisha Silvia Mercedes Hall" userId="2d05916f-0a65-40fb-890b-3da59756b658" providerId="ADAL" clId="{76CED088-0090-CB49-9B9D-1CB117514A96}" dt="2023-03-29T09:46:44.696" v="428" actId="1076"/>
            <ac:spMkLst>
              <pc:docMk/>
              <pc:sldMasterMk cId="3959746906" sldId="2147483660"/>
              <pc:sldLayoutMk cId="460126034" sldId="2147483662"/>
              <ac:spMk id="24" creationId="{E1C1F7AA-0DDB-34C7-F7B7-36C27478E97F}"/>
            </ac:spMkLst>
          </pc:spChg>
          <pc:spChg chg="add del mod">
            <ac:chgData name="Alisha Silvia Mercedes Hall" userId="2d05916f-0a65-40fb-890b-3da59756b658" providerId="ADAL" clId="{76CED088-0090-CB49-9B9D-1CB117514A96}" dt="2023-03-29T09:49:13.606" v="453" actId="21"/>
            <ac:spMkLst>
              <pc:docMk/>
              <pc:sldMasterMk cId="3959746906" sldId="2147483660"/>
              <pc:sldLayoutMk cId="460126034" sldId="2147483662"/>
              <ac:spMk id="25" creationId="{CD559EDA-0357-EC93-EC81-F384177CC906}"/>
            </ac:spMkLst>
          </pc:spChg>
          <pc:grpChg chg="add del mod">
            <ac:chgData name="Alisha Silvia Mercedes Hall" userId="2d05916f-0a65-40fb-890b-3da59756b658" providerId="ADAL" clId="{76CED088-0090-CB49-9B9D-1CB117514A96}" dt="2023-03-29T09:23:49.205" v="86" actId="478"/>
            <ac:grpSpMkLst>
              <pc:docMk/>
              <pc:sldMasterMk cId="3959746906" sldId="2147483660"/>
              <pc:sldLayoutMk cId="460126034" sldId="2147483662"/>
              <ac:grpSpMk id="14" creationId="{B16F4B8D-AF9C-8051-7AF6-F8F61DBD965A}"/>
            </ac:grpSpMkLst>
          </pc:grpChg>
          <pc:grpChg chg="add mod">
            <ac:chgData name="Alisha Silvia Mercedes Hall" userId="2d05916f-0a65-40fb-890b-3da59756b658" providerId="ADAL" clId="{76CED088-0090-CB49-9B9D-1CB117514A96}" dt="2023-03-29T09:33:19.401" v="288" actId="1035"/>
            <ac:grpSpMkLst>
              <pc:docMk/>
              <pc:sldMasterMk cId="3959746906" sldId="2147483660"/>
              <pc:sldLayoutMk cId="460126034" sldId="2147483662"/>
              <ac:grpSpMk id="15" creationId="{94E05ACD-2335-F151-AE88-9980EEDA6ED2}"/>
            </ac:grpSpMkLst>
          </pc:grpChg>
          <pc:grpChg chg="add del mod">
            <ac:chgData name="Alisha Silvia Mercedes Hall" userId="2d05916f-0a65-40fb-890b-3da59756b658" providerId="ADAL" clId="{76CED088-0090-CB49-9B9D-1CB117514A96}" dt="2023-03-29T10:05:38.084" v="649" actId="478"/>
            <ac:grpSpMkLst>
              <pc:docMk/>
              <pc:sldMasterMk cId="3959746906" sldId="2147483660"/>
              <pc:sldLayoutMk cId="460126034" sldId="2147483662"/>
              <ac:grpSpMk id="26" creationId="{C1BD6CE3-7B25-7AF5-5741-3D96138189F4}"/>
            </ac:grpSpMkLst>
          </pc:grpChg>
          <pc:grpChg chg="add del mod">
            <ac:chgData name="Alisha Silvia Mercedes Hall" userId="2d05916f-0a65-40fb-890b-3da59756b658" providerId="ADAL" clId="{76CED088-0090-CB49-9B9D-1CB117514A96}" dt="2023-03-29T10:05:38.779" v="650" actId="478"/>
            <ac:grpSpMkLst>
              <pc:docMk/>
              <pc:sldMasterMk cId="3959746906" sldId="2147483660"/>
              <pc:sldLayoutMk cId="460126034" sldId="2147483662"/>
              <ac:grpSpMk id="33" creationId="{49FB8E23-1543-BEC5-5A33-F63BE7BFEF86}"/>
            </ac:grpSpMkLst>
          </pc:grpChg>
          <pc:grpChg chg="add del mod">
            <ac:chgData name="Alisha Silvia Mercedes Hall" userId="2d05916f-0a65-40fb-890b-3da59756b658" providerId="ADAL" clId="{76CED088-0090-CB49-9B9D-1CB117514A96}" dt="2023-03-29T10:04:49.060" v="646" actId="478"/>
            <ac:grpSpMkLst>
              <pc:docMk/>
              <pc:sldMasterMk cId="3959746906" sldId="2147483660"/>
              <pc:sldLayoutMk cId="460126034" sldId="2147483662"/>
              <ac:grpSpMk id="40" creationId="{B3742766-A837-1FF3-C255-6A0DD73F08A3}"/>
            </ac:grpSpMkLst>
          </pc:grpChg>
          <pc:picChg chg="mod">
            <ac:chgData name="Alisha Silvia Mercedes Hall" userId="2d05916f-0a65-40fb-890b-3da59756b658" providerId="ADAL" clId="{76CED088-0090-CB49-9B9D-1CB117514A96}" dt="2023-03-29T10:02:32.152" v="583"/>
            <ac:picMkLst>
              <pc:docMk/>
              <pc:sldMasterMk cId="3959746906" sldId="2147483660"/>
              <pc:sldLayoutMk cId="460126034" sldId="2147483662"/>
              <ac:picMk id="27" creationId="{314846A4-1ECF-36A5-4079-CBAD37C4020A}"/>
            </ac:picMkLst>
          </pc:picChg>
          <pc:picChg chg="mod">
            <ac:chgData name="Alisha Silvia Mercedes Hall" userId="2d05916f-0a65-40fb-890b-3da59756b658" providerId="ADAL" clId="{76CED088-0090-CB49-9B9D-1CB117514A96}" dt="2023-03-29T10:02:32.152" v="583"/>
            <ac:picMkLst>
              <pc:docMk/>
              <pc:sldMasterMk cId="3959746906" sldId="2147483660"/>
              <pc:sldLayoutMk cId="460126034" sldId="2147483662"/>
              <ac:picMk id="28" creationId="{A71BA7E5-A17A-CC9C-3961-EF8C0EB45DB6}"/>
            </ac:picMkLst>
          </pc:picChg>
          <pc:picChg chg="mod">
            <ac:chgData name="Alisha Silvia Mercedes Hall" userId="2d05916f-0a65-40fb-890b-3da59756b658" providerId="ADAL" clId="{76CED088-0090-CB49-9B9D-1CB117514A96}" dt="2023-03-29T10:02:32.152" v="583"/>
            <ac:picMkLst>
              <pc:docMk/>
              <pc:sldMasterMk cId="3959746906" sldId="2147483660"/>
              <pc:sldLayoutMk cId="460126034" sldId="2147483662"/>
              <ac:picMk id="29" creationId="{7CFC35D2-5928-9D15-D65E-6898969DC872}"/>
            </ac:picMkLst>
          </pc:picChg>
          <pc:picChg chg="mod">
            <ac:chgData name="Alisha Silvia Mercedes Hall" userId="2d05916f-0a65-40fb-890b-3da59756b658" providerId="ADAL" clId="{76CED088-0090-CB49-9B9D-1CB117514A96}" dt="2023-03-29T10:02:32.152" v="583"/>
            <ac:picMkLst>
              <pc:docMk/>
              <pc:sldMasterMk cId="3959746906" sldId="2147483660"/>
              <pc:sldLayoutMk cId="460126034" sldId="2147483662"/>
              <ac:picMk id="30" creationId="{34D52D7F-7727-52FA-CAF7-4BA474D5C189}"/>
            </ac:picMkLst>
          </pc:picChg>
          <pc:picChg chg="mod">
            <ac:chgData name="Alisha Silvia Mercedes Hall" userId="2d05916f-0a65-40fb-890b-3da59756b658" providerId="ADAL" clId="{76CED088-0090-CB49-9B9D-1CB117514A96}" dt="2023-03-29T10:02:32.152" v="583"/>
            <ac:picMkLst>
              <pc:docMk/>
              <pc:sldMasterMk cId="3959746906" sldId="2147483660"/>
              <pc:sldLayoutMk cId="460126034" sldId="2147483662"/>
              <ac:picMk id="31" creationId="{C19AC0E3-2097-2D44-81F1-2DDA6D104A74}"/>
            </ac:picMkLst>
          </pc:picChg>
          <pc:picChg chg="mod modCrop">
            <ac:chgData name="Alisha Silvia Mercedes Hall" userId="2d05916f-0a65-40fb-890b-3da59756b658" providerId="ADAL" clId="{76CED088-0090-CB49-9B9D-1CB117514A96}" dt="2023-03-29T10:03:48.514" v="593" actId="732"/>
            <ac:picMkLst>
              <pc:docMk/>
              <pc:sldMasterMk cId="3959746906" sldId="2147483660"/>
              <pc:sldLayoutMk cId="460126034" sldId="2147483662"/>
              <ac:picMk id="32" creationId="{8256018D-5908-6307-39F2-065D9102AF1A}"/>
            </ac:picMkLst>
          </pc:picChg>
          <pc:picChg chg="mod modCrop">
            <ac:chgData name="Alisha Silvia Mercedes Hall" userId="2d05916f-0a65-40fb-890b-3da59756b658" providerId="ADAL" clId="{76CED088-0090-CB49-9B9D-1CB117514A96}" dt="2023-03-29T10:04:06.554" v="595" actId="732"/>
            <ac:picMkLst>
              <pc:docMk/>
              <pc:sldMasterMk cId="3959746906" sldId="2147483660"/>
              <pc:sldLayoutMk cId="460126034" sldId="2147483662"/>
              <ac:picMk id="34" creationId="{E6F24B0B-D47F-B51D-64F2-AF7B6D6FEBD0}"/>
            </ac:picMkLst>
          </pc:picChg>
          <pc:picChg chg="mod">
            <ac:chgData name="Alisha Silvia Mercedes Hall" userId="2d05916f-0a65-40fb-890b-3da59756b658" providerId="ADAL" clId="{76CED088-0090-CB49-9B9D-1CB117514A96}" dt="2023-03-29T10:03:18.584" v="591"/>
            <ac:picMkLst>
              <pc:docMk/>
              <pc:sldMasterMk cId="3959746906" sldId="2147483660"/>
              <pc:sldLayoutMk cId="460126034" sldId="2147483662"/>
              <ac:picMk id="35" creationId="{83908AF6-E277-D4AE-DDE8-306CB72F6A02}"/>
            </ac:picMkLst>
          </pc:picChg>
          <pc:picChg chg="mod">
            <ac:chgData name="Alisha Silvia Mercedes Hall" userId="2d05916f-0a65-40fb-890b-3da59756b658" providerId="ADAL" clId="{76CED088-0090-CB49-9B9D-1CB117514A96}" dt="2023-03-29T10:03:18.584" v="591"/>
            <ac:picMkLst>
              <pc:docMk/>
              <pc:sldMasterMk cId="3959746906" sldId="2147483660"/>
              <pc:sldLayoutMk cId="460126034" sldId="2147483662"/>
              <ac:picMk id="36" creationId="{9BD7F0A7-583F-611B-2409-E8030152A397}"/>
            </ac:picMkLst>
          </pc:picChg>
          <pc:picChg chg="mod">
            <ac:chgData name="Alisha Silvia Mercedes Hall" userId="2d05916f-0a65-40fb-890b-3da59756b658" providerId="ADAL" clId="{76CED088-0090-CB49-9B9D-1CB117514A96}" dt="2023-03-29T10:03:18.584" v="591"/>
            <ac:picMkLst>
              <pc:docMk/>
              <pc:sldMasterMk cId="3959746906" sldId="2147483660"/>
              <pc:sldLayoutMk cId="460126034" sldId="2147483662"/>
              <ac:picMk id="37" creationId="{F71213C2-65ED-B56E-6CD5-43D502038437}"/>
            </ac:picMkLst>
          </pc:picChg>
          <pc:picChg chg="mod">
            <ac:chgData name="Alisha Silvia Mercedes Hall" userId="2d05916f-0a65-40fb-890b-3da59756b658" providerId="ADAL" clId="{76CED088-0090-CB49-9B9D-1CB117514A96}" dt="2023-03-29T10:03:18.584" v="591"/>
            <ac:picMkLst>
              <pc:docMk/>
              <pc:sldMasterMk cId="3959746906" sldId="2147483660"/>
              <pc:sldLayoutMk cId="460126034" sldId="2147483662"/>
              <ac:picMk id="38" creationId="{9BC6C647-329C-FB4F-E0D7-7E4A15974087}"/>
            </ac:picMkLst>
          </pc:picChg>
          <pc:picChg chg="mod">
            <ac:chgData name="Alisha Silvia Mercedes Hall" userId="2d05916f-0a65-40fb-890b-3da59756b658" providerId="ADAL" clId="{76CED088-0090-CB49-9B9D-1CB117514A96}" dt="2023-03-29T10:03:18.584" v="591"/>
            <ac:picMkLst>
              <pc:docMk/>
              <pc:sldMasterMk cId="3959746906" sldId="2147483660"/>
              <pc:sldLayoutMk cId="460126034" sldId="2147483662"/>
              <ac:picMk id="39" creationId="{4271B3C4-7CAF-52DE-76F2-B004EFEB87DF}"/>
            </ac:picMkLst>
          </pc:picChg>
          <pc:picChg chg="mod">
            <ac:chgData name="Alisha Silvia Mercedes Hall" userId="2d05916f-0a65-40fb-890b-3da59756b658" providerId="ADAL" clId="{76CED088-0090-CB49-9B9D-1CB117514A96}" dt="2023-03-29T10:04:34.045" v="642" actId="571"/>
            <ac:picMkLst>
              <pc:docMk/>
              <pc:sldMasterMk cId="3959746906" sldId="2147483660"/>
              <pc:sldLayoutMk cId="460126034" sldId="2147483662"/>
              <ac:picMk id="41" creationId="{C5CEFF9A-7B2D-31D8-15DD-D5F5FDF9CC1A}"/>
            </ac:picMkLst>
          </pc:picChg>
          <pc:picChg chg="mod">
            <ac:chgData name="Alisha Silvia Mercedes Hall" userId="2d05916f-0a65-40fb-890b-3da59756b658" providerId="ADAL" clId="{76CED088-0090-CB49-9B9D-1CB117514A96}" dt="2023-03-29T10:04:34.045" v="642" actId="571"/>
            <ac:picMkLst>
              <pc:docMk/>
              <pc:sldMasterMk cId="3959746906" sldId="2147483660"/>
              <pc:sldLayoutMk cId="460126034" sldId="2147483662"/>
              <ac:picMk id="42" creationId="{463B10E9-C0D3-6D1F-0C7E-943FAC9EEC3B}"/>
            </ac:picMkLst>
          </pc:picChg>
          <pc:picChg chg="mod">
            <ac:chgData name="Alisha Silvia Mercedes Hall" userId="2d05916f-0a65-40fb-890b-3da59756b658" providerId="ADAL" clId="{76CED088-0090-CB49-9B9D-1CB117514A96}" dt="2023-03-29T10:04:34.045" v="642" actId="571"/>
            <ac:picMkLst>
              <pc:docMk/>
              <pc:sldMasterMk cId="3959746906" sldId="2147483660"/>
              <pc:sldLayoutMk cId="460126034" sldId="2147483662"/>
              <ac:picMk id="43" creationId="{1C9A83A3-CF6D-DBF0-B430-7FFAB9FB45E4}"/>
            </ac:picMkLst>
          </pc:picChg>
          <pc:picChg chg="mod">
            <ac:chgData name="Alisha Silvia Mercedes Hall" userId="2d05916f-0a65-40fb-890b-3da59756b658" providerId="ADAL" clId="{76CED088-0090-CB49-9B9D-1CB117514A96}" dt="2023-03-29T10:04:34.045" v="642" actId="571"/>
            <ac:picMkLst>
              <pc:docMk/>
              <pc:sldMasterMk cId="3959746906" sldId="2147483660"/>
              <pc:sldLayoutMk cId="460126034" sldId="2147483662"/>
              <ac:picMk id="44" creationId="{4708408A-7B97-D1C5-CDCB-F1F1ACE9D5A2}"/>
            </ac:picMkLst>
          </pc:picChg>
          <pc:picChg chg="mod">
            <ac:chgData name="Alisha Silvia Mercedes Hall" userId="2d05916f-0a65-40fb-890b-3da59756b658" providerId="ADAL" clId="{76CED088-0090-CB49-9B9D-1CB117514A96}" dt="2023-03-29T10:04:34.045" v="642" actId="571"/>
            <ac:picMkLst>
              <pc:docMk/>
              <pc:sldMasterMk cId="3959746906" sldId="2147483660"/>
              <pc:sldLayoutMk cId="460126034" sldId="2147483662"/>
              <ac:picMk id="45" creationId="{242B777A-21EC-6EDF-2B2B-5157C7C7F559}"/>
            </ac:picMkLst>
          </pc:picChg>
          <pc:picChg chg="mod">
            <ac:chgData name="Alisha Silvia Mercedes Hall" userId="2d05916f-0a65-40fb-890b-3da59756b658" providerId="ADAL" clId="{76CED088-0090-CB49-9B9D-1CB117514A96}" dt="2023-03-29T10:04:34.045" v="642" actId="571"/>
            <ac:picMkLst>
              <pc:docMk/>
              <pc:sldMasterMk cId="3959746906" sldId="2147483660"/>
              <pc:sldLayoutMk cId="460126034" sldId="2147483662"/>
              <ac:picMk id="46" creationId="{7D1C5DA3-ACC1-07D7-C840-090FF2257D8E}"/>
            </ac:picMkLst>
          </pc:picChg>
        </pc:sldLayoutChg>
        <pc:sldLayoutChg chg="addSp delSp modSp mod">
          <pc:chgData name="Alisha Silvia Mercedes Hall" userId="2d05916f-0a65-40fb-890b-3da59756b658" providerId="ADAL" clId="{76CED088-0090-CB49-9B9D-1CB117514A96}" dt="2023-03-29T09:42:57.777" v="397" actId="1076"/>
          <pc:sldLayoutMkLst>
            <pc:docMk/>
            <pc:sldMasterMk cId="3959746906" sldId="2147483660"/>
            <pc:sldLayoutMk cId="1786179495" sldId="2147483663"/>
          </pc:sldLayoutMkLst>
          <pc:spChg chg="mod">
            <ac:chgData name="Alisha Silvia Mercedes Hall" userId="2d05916f-0a65-40fb-890b-3da59756b658" providerId="ADAL" clId="{76CED088-0090-CB49-9B9D-1CB117514A96}" dt="2023-03-29T09:29:41.857" v="131" actId="14100"/>
            <ac:spMkLst>
              <pc:docMk/>
              <pc:sldMasterMk cId="3959746906" sldId="2147483660"/>
              <pc:sldLayoutMk cId="1786179495" sldId="2147483663"/>
              <ac:spMk id="2" creationId="{00000000-0000-0000-0000-000000000000}"/>
            </ac:spMkLst>
          </pc:spChg>
          <pc:spChg chg="mod">
            <ac:chgData name="Alisha Silvia Mercedes Hall" userId="2d05916f-0a65-40fb-890b-3da59756b658" providerId="ADAL" clId="{76CED088-0090-CB49-9B9D-1CB117514A96}" dt="2023-03-29T09:42:57.777" v="397" actId="1076"/>
            <ac:spMkLst>
              <pc:docMk/>
              <pc:sldMasterMk cId="3959746906" sldId="2147483660"/>
              <pc:sldLayoutMk cId="1786179495" sldId="2147483663"/>
              <ac:spMk id="4" creationId="{00000000-0000-0000-0000-000000000000}"/>
            </ac:spMkLst>
          </pc:spChg>
          <pc:spChg chg="del">
            <ac:chgData name="Alisha Silvia Mercedes Hall" userId="2d05916f-0a65-40fb-890b-3da59756b658" providerId="ADAL" clId="{76CED088-0090-CB49-9B9D-1CB117514A96}" dt="2023-03-29T09:40:57.048" v="376" actId="478"/>
            <ac:spMkLst>
              <pc:docMk/>
              <pc:sldMasterMk cId="3959746906" sldId="2147483660"/>
              <pc:sldLayoutMk cId="1786179495" sldId="2147483663"/>
              <ac:spMk id="5" creationId="{00000000-0000-0000-0000-000000000000}"/>
            </ac:spMkLst>
          </pc:spChg>
          <pc:spChg chg="mod">
            <ac:chgData name="Alisha Silvia Mercedes Hall" userId="2d05916f-0a65-40fb-890b-3da59756b658" providerId="ADAL" clId="{76CED088-0090-CB49-9B9D-1CB117514A96}" dt="2023-03-29T09:23:45.362" v="85"/>
            <ac:spMkLst>
              <pc:docMk/>
              <pc:sldMasterMk cId="3959746906" sldId="2147483660"/>
              <pc:sldLayoutMk cId="1786179495" sldId="2147483663"/>
              <ac:spMk id="8" creationId="{2F59ED64-AEEE-1E30-63BB-12D3B658D4E6}"/>
            </ac:spMkLst>
          </pc:spChg>
          <pc:spChg chg="mod">
            <ac:chgData name="Alisha Silvia Mercedes Hall" userId="2d05916f-0a65-40fb-890b-3da59756b658" providerId="ADAL" clId="{76CED088-0090-CB49-9B9D-1CB117514A96}" dt="2023-03-29T09:23:45.362" v="85"/>
            <ac:spMkLst>
              <pc:docMk/>
              <pc:sldMasterMk cId="3959746906" sldId="2147483660"/>
              <pc:sldLayoutMk cId="1786179495" sldId="2147483663"/>
              <ac:spMk id="9" creationId="{23A6CB32-6253-198B-64EE-D946F99719E9}"/>
            </ac:spMkLst>
          </pc:spChg>
          <pc:spChg chg="mod">
            <ac:chgData name="Alisha Silvia Mercedes Hall" userId="2d05916f-0a65-40fb-890b-3da59756b658" providerId="ADAL" clId="{76CED088-0090-CB49-9B9D-1CB117514A96}" dt="2023-03-29T09:23:45.362" v="85"/>
            <ac:spMkLst>
              <pc:docMk/>
              <pc:sldMasterMk cId="3959746906" sldId="2147483660"/>
              <pc:sldLayoutMk cId="1786179495" sldId="2147483663"/>
              <ac:spMk id="10" creationId="{EF62F6D2-69A1-0877-CFE0-9F20CE0788A9}"/>
            </ac:spMkLst>
          </pc:spChg>
          <pc:spChg chg="mod">
            <ac:chgData name="Alisha Silvia Mercedes Hall" userId="2d05916f-0a65-40fb-890b-3da59756b658" providerId="ADAL" clId="{76CED088-0090-CB49-9B9D-1CB117514A96}" dt="2023-03-29T09:23:45.362" v="85"/>
            <ac:spMkLst>
              <pc:docMk/>
              <pc:sldMasterMk cId="3959746906" sldId="2147483660"/>
              <pc:sldLayoutMk cId="1786179495" sldId="2147483663"/>
              <ac:spMk id="11" creationId="{57526932-783D-A8BE-1FF7-346245D1656B}"/>
            </ac:spMkLst>
          </pc:spChg>
          <pc:spChg chg="mod">
            <ac:chgData name="Alisha Silvia Mercedes Hall" userId="2d05916f-0a65-40fb-890b-3da59756b658" providerId="ADAL" clId="{76CED088-0090-CB49-9B9D-1CB117514A96}" dt="2023-03-29T09:23:45.362" v="85"/>
            <ac:spMkLst>
              <pc:docMk/>
              <pc:sldMasterMk cId="3959746906" sldId="2147483660"/>
              <pc:sldLayoutMk cId="1786179495" sldId="2147483663"/>
              <ac:spMk id="12" creationId="{74D24A5F-DF58-B13C-0584-B80B17346C79}"/>
            </ac:spMkLst>
          </pc:spChg>
          <pc:spChg chg="mod">
            <ac:chgData name="Alisha Silvia Mercedes Hall" userId="2d05916f-0a65-40fb-890b-3da59756b658" providerId="ADAL" clId="{76CED088-0090-CB49-9B9D-1CB117514A96}" dt="2023-03-29T09:23:45.362" v="85"/>
            <ac:spMkLst>
              <pc:docMk/>
              <pc:sldMasterMk cId="3959746906" sldId="2147483660"/>
              <pc:sldLayoutMk cId="1786179495" sldId="2147483663"/>
              <ac:spMk id="13" creationId="{8F11E75A-3D36-5429-3C20-D33DCB0F7097}"/>
            </ac:spMkLst>
          </pc:spChg>
          <pc:spChg chg="mod">
            <ac:chgData name="Alisha Silvia Mercedes Hall" userId="2d05916f-0a65-40fb-890b-3da59756b658" providerId="ADAL" clId="{76CED088-0090-CB49-9B9D-1CB117514A96}" dt="2023-03-29T09:23:45.362" v="85"/>
            <ac:spMkLst>
              <pc:docMk/>
              <pc:sldMasterMk cId="3959746906" sldId="2147483660"/>
              <pc:sldLayoutMk cId="1786179495" sldId="2147483663"/>
              <ac:spMk id="14" creationId="{1B25D174-181F-929B-AC3A-05B2C98D75C5}"/>
            </ac:spMkLst>
          </pc:spChg>
          <pc:spChg chg="add del mod">
            <ac:chgData name="Alisha Silvia Mercedes Hall" userId="2d05916f-0a65-40fb-890b-3da59756b658" providerId="ADAL" clId="{76CED088-0090-CB49-9B9D-1CB117514A96}" dt="2023-03-29T09:32:49.815" v="211" actId="478"/>
            <ac:spMkLst>
              <pc:docMk/>
              <pc:sldMasterMk cId="3959746906" sldId="2147483660"/>
              <pc:sldLayoutMk cId="1786179495" sldId="2147483663"/>
              <ac:spMk id="15" creationId="{F17D2EA7-6D3E-2516-11D9-B6B9C28C179E}"/>
            </ac:spMkLst>
          </pc:spChg>
          <pc:spChg chg="add del mod">
            <ac:chgData name="Alisha Silvia Mercedes Hall" userId="2d05916f-0a65-40fb-890b-3da59756b658" providerId="ADAL" clId="{76CED088-0090-CB49-9B9D-1CB117514A96}" dt="2023-03-29T09:33:33.514" v="292" actId="478"/>
            <ac:spMkLst>
              <pc:docMk/>
              <pc:sldMasterMk cId="3959746906" sldId="2147483660"/>
              <pc:sldLayoutMk cId="1786179495" sldId="2147483663"/>
              <ac:spMk id="16" creationId="{DE72C34F-646B-B49C-FB58-A8F2951E0008}"/>
            </ac:spMkLst>
          </pc:spChg>
          <pc:spChg chg="add mod">
            <ac:chgData name="Alisha Silvia Mercedes Hall" userId="2d05916f-0a65-40fb-890b-3da59756b658" providerId="ADAL" clId="{76CED088-0090-CB49-9B9D-1CB117514A96}" dt="2023-03-29T09:33:37.305" v="294" actId="1076"/>
            <ac:spMkLst>
              <pc:docMk/>
              <pc:sldMasterMk cId="3959746906" sldId="2147483660"/>
              <pc:sldLayoutMk cId="1786179495" sldId="2147483663"/>
              <ac:spMk id="17" creationId="{995889DB-48CF-4E4D-4AB4-DBB84E035F47}"/>
            </ac:spMkLst>
          </pc:spChg>
          <pc:grpChg chg="add mod">
            <ac:chgData name="Alisha Silvia Mercedes Hall" userId="2d05916f-0a65-40fb-890b-3da59756b658" providerId="ADAL" clId="{76CED088-0090-CB49-9B9D-1CB117514A96}" dt="2023-03-29T09:23:45.362" v="85"/>
            <ac:grpSpMkLst>
              <pc:docMk/>
              <pc:sldMasterMk cId="3959746906" sldId="2147483660"/>
              <pc:sldLayoutMk cId="1786179495" sldId="2147483663"/>
              <ac:grpSpMk id="7" creationId="{8E0CC9A6-F594-9013-21C0-0AB9B6B0068A}"/>
            </ac:grpSpMkLst>
          </pc:grpChg>
        </pc:sldLayoutChg>
        <pc:sldLayoutChg chg="addSp delSp modSp mod">
          <pc:chgData name="Alisha Silvia Mercedes Hall" userId="2d05916f-0a65-40fb-890b-3da59756b658" providerId="ADAL" clId="{76CED088-0090-CB49-9B9D-1CB117514A96}" dt="2023-03-29T09:50:44.250" v="466" actId="14100"/>
          <pc:sldLayoutMkLst>
            <pc:docMk/>
            <pc:sldMasterMk cId="3959746906" sldId="2147483660"/>
            <pc:sldLayoutMk cId="3363620873" sldId="2147483664"/>
          </pc:sldLayoutMkLst>
          <pc:spChg chg="del">
            <ac:chgData name="Alisha Silvia Mercedes Hall" userId="2d05916f-0a65-40fb-890b-3da59756b658" providerId="ADAL" clId="{76CED088-0090-CB49-9B9D-1CB117514A96}" dt="2023-03-29T09:45:10.477" v="414" actId="478"/>
            <ac:spMkLst>
              <pc:docMk/>
              <pc:sldMasterMk cId="3959746906" sldId="2147483660"/>
              <pc:sldLayoutMk cId="3363620873" sldId="2147483664"/>
              <ac:spMk id="2" creationId="{00000000-0000-0000-0000-000000000000}"/>
            </ac:spMkLst>
          </pc:spChg>
          <pc:spChg chg="mod">
            <ac:chgData name="Alisha Silvia Mercedes Hall" userId="2d05916f-0a65-40fb-890b-3da59756b658" providerId="ADAL" clId="{76CED088-0090-CB49-9B9D-1CB117514A96}" dt="2023-03-29T09:50:35.738" v="465" actId="14100"/>
            <ac:spMkLst>
              <pc:docMk/>
              <pc:sldMasterMk cId="3959746906" sldId="2147483660"/>
              <pc:sldLayoutMk cId="3363620873" sldId="2147483664"/>
              <ac:spMk id="3" creationId="{00000000-0000-0000-0000-000000000000}"/>
            </ac:spMkLst>
          </pc:spChg>
          <pc:spChg chg="mod">
            <ac:chgData name="Alisha Silvia Mercedes Hall" userId="2d05916f-0a65-40fb-890b-3da59756b658" providerId="ADAL" clId="{76CED088-0090-CB49-9B9D-1CB117514A96}" dt="2023-03-29T09:50:44.250" v="466" actId="14100"/>
            <ac:spMkLst>
              <pc:docMk/>
              <pc:sldMasterMk cId="3959746906" sldId="2147483660"/>
              <pc:sldLayoutMk cId="3363620873" sldId="2147483664"/>
              <ac:spMk id="4" creationId="{00000000-0000-0000-0000-000000000000}"/>
            </ac:spMkLst>
          </pc:spChg>
          <pc:spChg chg="mod">
            <ac:chgData name="Alisha Silvia Mercedes Hall" userId="2d05916f-0a65-40fb-890b-3da59756b658" providerId="ADAL" clId="{76CED088-0090-CB49-9B9D-1CB117514A96}" dt="2023-03-29T09:43:03.065" v="398" actId="1076"/>
            <ac:spMkLst>
              <pc:docMk/>
              <pc:sldMasterMk cId="3959746906" sldId="2147483660"/>
              <pc:sldLayoutMk cId="3363620873" sldId="2147483664"/>
              <ac:spMk id="5" creationId="{00000000-0000-0000-0000-000000000000}"/>
            </ac:spMkLst>
          </pc:spChg>
          <pc:spChg chg="del">
            <ac:chgData name="Alisha Silvia Mercedes Hall" userId="2d05916f-0a65-40fb-890b-3da59756b658" providerId="ADAL" clId="{76CED088-0090-CB49-9B9D-1CB117514A96}" dt="2023-03-29T09:41:00.008" v="377" actId="478"/>
            <ac:spMkLst>
              <pc:docMk/>
              <pc:sldMasterMk cId="3959746906" sldId="2147483660"/>
              <pc:sldLayoutMk cId="3363620873" sldId="2147483664"/>
              <ac:spMk id="6" creationId="{00000000-0000-0000-0000-000000000000}"/>
            </ac:spMkLst>
          </pc:spChg>
          <pc:spChg chg="mod">
            <ac:chgData name="Alisha Silvia Mercedes Hall" userId="2d05916f-0a65-40fb-890b-3da59756b658" providerId="ADAL" clId="{76CED088-0090-CB49-9B9D-1CB117514A96}" dt="2023-03-29T09:22:13.879" v="42"/>
            <ac:spMkLst>
              <pc:docMk/>
              <pc:sldMasterMk cId="3959746906" sldId="2147483660"/>
              <pc:sldLayoutMk cId="3363620873" sldId="2147483664"/>
              <ac:spMk id="9" creationId="{B0863C60-B995-645F-A06D-2034C4CC1D4C}"/>
            </ac:spMkLst>
          </pc:spChg>
          <pc:spChg chg="mod">
            <ac:chgData name="Alisha Silvia Mercedes Hall" userId="2d05916f-0a65-40fb-890b-3da59756b658" providerId="ADAL" clId="{76CED088-0090-CB49-9B9D-1CB117514A96}" dt="2023-03-29T09:22:13.879" v="42"/>
            <ac:spMkLst>
              <pc:docMk/>
              <pc:sldMasterMk cId="3959746906" sldId="2147483660"/>
              <pc:sldLayoutMk cId="3363620873" sldId="2147483664"/>
              <ac:spMk id="10" creationId="{626910E9-000B-DDA8-1BEC-B5203E813464}"/>
            </ac:spMkLst>
          </pc:spChg>
          <pc:spChg chg="mod">
            <ac:chgData name="Alisha Silvia Mercedes Hall" userId="2d05916f-0a65-40fb-890b-3da59756b658" providerId="ADAL" clId="{76CED088-0090-CB49-9B9D-1CB117514A96}" dt="2023-03-29T09:22:13.879" v="42"/>
            <ac:spMkLst>
              <pc:docMk/>
              <pc:sldMasterMk cId="3959746906" sldId="2147483660"/>
              <pc:sldLayoutMk cId="3363620873" sldId="2147483664"/>
              <ac:spMk id="11" creationId="{8098A363-53C0-D462-11DC-4997DA0A9990}"/>
            </ac:spMkLst>
          </pc:spChg>
          <pc:spChg chg="mod">
            <ac:chgData name="Alisha Silvia Mercedes Hall" userId="2d05916f-0a65-40fb-890b-3da59756b658" providerId="ADAL" clId="{76CED088-0090-CB49-9B9D-1CB117514A96}" dt="2023-03-29T09:22:13.879" v="42"/>
            <ac:spMkLst>
              <pc:docMk/>
              <pc:sldMasterMk cId="3959746906" sldId="2147483660"/>
              <pc:sldLayoutMk cId="3363620873" sldId="2147483664"/>
              <ac:spMk id="12" creationId="{E87607D5-BDA9-3A5C-29EA-A57F08988C1A}"/>
            </ac:spMkLst>
          </pc:spChg>
          <pc:spChg chg="mod">
            <ac:chgData name="Alisha Silvia Mercedes Hall" userId="2d05916f-0a65-40fb-890b-3da59756b658" providerId="ADAL" clId="{76CED088-0090-CB49-9B9D-1CB117514A96}" dt="2023-03-29T09:22:13.879" v="42"/>
            <ac:spMkLst>
              <pc:docMk/>
              <pc:sldMasterMk cId="3959746906" sldId="2147483660"/>
              <pc:sldLayoutMk cId="3363620873" sldId="2147483664"/>
              <ac:spMk id="13" creationId="{D5FB91BC-5104-6705-D3EA-F8F558138FAB}"/>
            </ac:spMkLst>
          </pc:spChg>
          <pc:spChg chg="mod">
            <ac:chgData name="Alisha Silvia Mercedes Hall" userId="2d05916f-0a65-40fb-890b-3da59756b658" providerId="ADAL" clId="{76CED088-0090-CB49-9B9D-1CB117514A96}" dt="2023-03-29T09:22:13.879" v="42"/>
            <ac:spMkLst>
              <pc:docMk/>
              <pc:sldMasterMk cId="3959746906" sldId="2147483660"/>
              <pc:sldLayoutMk cId="3363620873" sldId="2147483664"/>
              <ac:spMk id="14" creationId="{D06911AF-C3A8-FADF-D177-DCCC55F50E3B}"/>
            </ac:spMkLst>
          </pc:spChg>
          <pc:spChg chg="mod">
            <ac:chgData name="Alisha Silvia Mercedes Hall" userId="2d05916f-0a65-40fb-890b-3da59756b658" providerId="ADAL" clId="{76CED088-0090-CB49-9B9D-1CB117514A96}" dt="2023-03-29T09:22:13.879" v="42"/>
            <ac:spMkLst>
              <pc:docMk/>
              <pc:sldMasterMk cId="3959746906" sldId="2147483660"/>
              <pc:sldLayoutMk cId="3363620873" sldId="2147483664"/>
              <ac:spMk id="15" creationId="{6DF99FCD-B411-97C6-EA0C-E79F9A870B33}"/>
            </ac:spMkLst>
          </pc:spChg>
          <pc:spChg chg="mod">
            <ac:chgData name="Alisha Silvia Mercedes Hall" userId="2d05916f-0a65-40fb-890b-3da59756b658" providerId="ADAL" clId="{76CED088-0090-CB49-9B9D-1CB117514A96}" dt="2023-03-29T09:23:41.513" v="84"/>
            <ac:spMkLst>
              <pc:docMk/>
              <pc:sldMasterMk cId="3959746906" sldId="2147483660"/>
              <pc:sldLayoutMk cId="3363620873" sldId="2147483664"/>
              <ac:spMk id="17" creationId="{55A143BE-1200-58AE-9092-9E9FF4C435B5}"/>
            </ac:spMkLst>
          </pc:spChg>
          <pc:spChg chg="mod">
            <ac:chgData name="Alisha Silvia Mercedes Hall" userId="2d05916f-0a65-40fb-890b-3da59756b658" providerId="ADAL" clId="{76CED088-0090-CB49-9B9D-1CB117514A96}" dt="2023-03-29T09:23:41.513" v="84"/>
            <ac:spMkLst>
              <pc:docMk/>
              <pc:sldMasterMk cId="3959746906" sldId="2147483660"/>
              <pc:sldLayoutMk cId="3363620873" sldId="2147483664"/>
              <ac:spMk id="18" creationId="{402F8D25-50D4-6354-3DB7-FF6D34463F23}"/>
            </ac:spMkLst>
          </pc:spChg>
          <pc:spChg chg="mod">
            <ac:chgData name="Alisha Silvia Mercedes Hall" userId="2d05916f-0a65-40fb-890b-3da59756b658" providerId="ADAL" clId="{76CED088-0090-CB49-9B9D-1CB117514A96}" dt="2023-03-29T09:23:41.513" v="84"/>
            <ac:spMkLst>
              <pc:docMk/>
              <pc:sldMasterMk cId="3959746906" sldId="2147483660"/>
              <pc:sldLayoutMk cId="3363620873" sldId="2147483664"/>
              <ac:spMk id="19" creationId="{36224D65-A6D9-1478-DE96-F5029C42B47F}"/>
            </ac:spMkLst>
          </pc:spChg>
          <pc:spChg chg="mod">
            <ac:chgData name="Alisha Silvia Mercedes Hall" userId="2d05916f-0a65-40fb-890b-3da59756b658" providerId="ADAL" clId="{76CED088-0090-CB49-9B9D-1CB117514A96}" dt="2023-03-29T09:23:41.513" v="84"/>
            <ac:spMkLst>
              <pc:docMk/>
              <pc:sldMasterMk cId="3959746906" sldId="2147483660"/>
              <pc:sldLayoutMk cId="3363620873" sldId="2147483664"/>
              <ac:spMk id="20" creationId="{EDF7F51C-A7EC-C416-4D2C-D6DD1EA92EF6}"/>
            </ac:spMkLst>
          </pc:spChg>
          <pc:spChg chg="mod">
            <ac:chgData name="Alisha Silvia Mercedes Hall" userId="2d05916f-0a65-40fb-890b-3da59756b658" providerId="ADAL" clId="{76CED088-0090-CB49-9B9D-1CB117514A96}" dt="2023-03-29T09:23:41.513" v="84"/>
            <ac:spMkLst>
              <pc:docMk/>
              <pc:sldMasterMk cId="3959746906" sldId="2147483660"/>
              <pc:sldLayoutMk cId="3363620873" sldId="2147483664"/>
              <ac:spMk id="21" creationId="{390B04D3-FB47-4441-0A01-1C8BB16943F7}"/>
            </ac:spMkLst>
          </pc:spChg>
          <pc:spChg chg="mod">
            <ac:chgData name="Alisha Silvia Mercedes Hall" userId="2d05916f-0a65-40fb-890b-3da59756b658" providerId="ADAL" clId="{76CED088-0090-CB49-9B9D-1CB117514A96}" dt="2023-03-29T09:23:41.513" v="84"/>
            <ac:spMkLst>
              <pc:docMk/>
              <pc:sldMasterMk cId="3959746906" sldId="2147483660"/>
              <pc:sldLayoutMk cId="3363620873" sldId="2147483664"/>
              <ac:spMk id="22" creationId="{E53886DF-BD44-25A9-3996-E965C3F06CCE}"/>
            </ac:spMkLst>
          </pc:spChg>
          <pc:spChg chg="mod">
            <ac:chgData name="Alisha Silvia Mercedes Hall" userId="2d05916f-0a65-40fb-890b-3da59756b658" providerId="ADAL" clId="{76CED088-0090-CB49-9B9D-1CB117514A96}" dt="2023-03-29T09:23:41.513" v="84"/>
            <ac:spMkLst>
              <pc:docMk/>
              <pc:sldMasterMk cId="3959746906" sldId="2147483660"/>
              <pc:sldLayoutMk cId="3363620873" sldId="2147483664"/>
              <ac:spMk id="23" creationId="{8045E2E8-FBC6-36EA-408F-E7EA267E170F}"/>
            </ac:spMkLst>
          </pc:spChg>
          <pc:spChg chg="add del mod">
            <ac:chgData name="Alisha Silvia Mercedes Hall" userId="2d05916f-0a65-40fb-890b-3da59756b658" providerId="ADAL" clId="{76CED088-0090-CB49-9B9D-1CB117514A96}" dt="2023-03-29T09:33:06.985" v="282" actId="478"/>
            <ac:spMkLst>
              <pc:docMk/>
              <pc:sldMasterMk cId="3959746906" sldId="2147483660"/>
              <pc:sldLayoutMk cId="3363620873" sldId="2147483664"/>
              <ac:spMk id="24" creationId="{61383531-8857-C04D-2226-15A72E41C951}"/>
            </ac:spMkLst>
          </pc:spChg>
          <pc:spChg chg="add del mod">
            <ac:chgData name="Alisha Silvia Mercedes Hall" userId="2d05916f-0a65-40fb-890b-3da59756b658" providerId="ADAL" clId="{76CED088-0090-CB49-9B9D-1CB117514A96}" dt="2023-03-29T09:33:40.650" v="295" actId="478"/>
            <ac:spMkLst>
              <pc:docMk/>
              <pc:sldMasterMk cId="3959746906" sldId="2147483660"/>
              <pc:sldLayoutMk cId="3363620873" sldId="2147483664"/>
              <ac:spMk id="25" creationId="{D66785C9-D3D4-07A8-B40E-F037AD3838BB}"/>
            </ac:spMkLst>
          </pc:spChg>
          <pc:spChg chg="add del mod">
            <ac:chgData name="Alisha Silvia Mercedes Hall" userId="2d05916f-0a65-40fb-890b-3da59756b658" providerId="ADAL" clId="{76CED088-0090-CB49-9B9D-1CB117514A96}" dt="2023-03-29T09:47:55.900" v="434" actId="478"/>
            <ac:spMkLst>
              <pc:docMk/>
              <pc:sldMasterMk cId="3959746906" sldId="2147483660"/>
              <pc:sldLayoutMk cId="3363620873" sldId="2147483664"/>
              <ac:spMk id="26" creationId="{B9D73490-08CD-9723-8CF3-1E3DFA070E21}"/>
            </ac:spMkLst>
          </pc:spChg>
          <pc:spChg chg="add mod">
            <ac:chgData name="Alisha Silvia Mercedes Hall" userId="2d05916f-0a65-40fb-890b-3da59756b658" providerId="ADAL" clId="{76CED088-0090-CB49-9B9D-1CB117514A96}" dt="2023-03-29T09:45:10.708" v="415"/>
            <ac:spMkLst>
              <pc:docMk/>
              <pc:sldMasterMk cId="3959746906" sldId="2147483660"/>
              <pc:sldLayoutMk cId="3363620873" sldId="2147483664"/>
              <ac:spMk id="27" creationId="{0487D1F9-F14A-44F3-260E-F6CBA7415F88}"/>
            </ac:spMkLst>
          </pc:spChg>
          <pc:spChg chg="add del mod">
            <ac:chgData name="Alisha Silvia Mercedes Hall" userId="2d05916f-0a65-40fb-890b-3da59756b658" providerId="ADAL" clId="{76CED088-0090-CB49-9B9D-1CB117514A96}" dt="2023-03-29T09:47:44.199" v="432"/>
            <ac:spMkLst>
              <pc:docMk/>
              <pc:sldMasterMk cId="3959746906" sldId="2147483660"/>
              <pc:sldLayoutMk cId="3363620873" sldId="2147483664"/>
              <ac:spMk id="28" creationId="{A5A9A7AA-D799-30B8-179A-83B31A2C3777}"/>
            </ac:spMkLst>
          </pc:spChg>
          <pc:spChg chg="add mod">
            <ac:chgData name="Alisha Silvia Mercedes Hall" userId="2d05916f-0a65-40fb-890b-3da59756b658" providerId="ADAL" clId="{76CED088-0090-CB49-9B9D-1CB117514A96}" dt="2023-03-29T09:47:56.056" v="435"/>
            <ac:spMkLst>
              <pc:docMk/>
              <pc:sldMasterMk cId="3959746906" sldId="2147483660"/>
              <pc:sldLayoutMk cId="3363620873" sldId="2147483664"/>
              <ac:spMk id="29" creationId="{F1B5E2DC-51CA-6CBE-9BA6-797E63439190}"/>
            </ac:spMkLst>
          </pc:spChg>
          <pc:spChg chg="add del mod">
            <ac:chgData name="Alisha Silvia Mercedes Hall" userId="2d05916f-0a65-40fb-890b-3da59756b658" providerId="ADAL" clId="{76CED088-0090-CB49-9B9D-1CB117514A96}" dt="2023-03-29T09:49:24.389" v="456" actId="21"/>
            <ac:spMkLst>
              <pc:docMk/>
              <pc:sldMasterMk cId="3959746906" sldId="2147483660"/>
              <pc:sldLayoutMk cId="3363620873" sldId="2147483664"/>
              <ac:spMk id="30" creationId="{23A386AF-9648-EBA1-C67E-615A9D2DCCDB}"/>
            </ac:spMkLst>
          </pc:spChg>
          <pc:grpChg chg="add del mod">
            <ac:chgData name="Alisha Silvia Mercedes Hall" userId="2d05916f-0a65-40fb-890b-3da59756b658" providerId="ADAL" clId="{76CED088-0090-CB49-9B9D-1CB117514A96}" dt="2023-03-29T09:23:41.237" v="83" actId="478"/>
            <ac:grpSpMkLst>
              <pc:docMk/>
              <pc:sldMasterMk cId="3959746906" sldId="2147483660"/>
              <pc:sldLayoutMk cId="3363620873" sldId="2147483664"/>
              <ac:grpSpMk id="8" creationId="{117C0C52-6E0E-0A84-84C4-CF7319F89612}"/>
            </ac:grpSpMkLst>
          </pc:grpChg>
          <pc:grpChg chg="add mod">
            <ac:chgData name="Alisha Silvia Mercedes Hall" userId="2d05916f-0a65-40fb-890b-3da59756b658" providerId="ADAL" clId="{76CED088-0090-CB49-9B9D-1CB117514A96}" dt="2023-03-29T09:23:41.513" v="84"/>
            <ac:grpSpMkLst>
              <pc:docMk/>
              <pc:sldMasterMk cId="3959746906" sldId="2147483660"/>
              <pc:sldLayoutMk cId="3363620873" sldId="2147483664"/>
              <ac:grpSpMk id="16" creationId="{ABDCDFB6-8CA7-CEC2-62ED-40359D67439D}"/>
            </ac:grpSpMkLst>
          </pc:grpChg>
        </pc:sldLayoutChg>
        <pc:sldLayoutChg chg="addSp delSp modSp mod">
          <pc:chgData name="Alisha Silvia Mercedes Hall" userId="2d05916f-0a65-40fb-890b-3da59756b658" providerId="ADAL" clId="{76CED088-0090-CB49-9B9D-1CB117514A96}" dt="2023-03-29T09:50:58.807" v="469" actId="14100"/>
          <pc:sldLayoutMkLst>
            <pc:docMk/>
            <pc:sldMasterMk cId="3959746906" sldId="2147483660"/>
            <pc:sldLayoutMk cId="1734757815" sldId="2147483665"/>
          </pc:sldLayoutMkLst>
          <pc:spChg chg="del mod">
            <ac:chgData name="Alisha Silvia Mercedes Hall" userId="2d05916f-0a65-40fb-890b-3da59756b658" providerId="ADAL" clId="{76CED088-0090-CB49-9B9D-1CB117514A96}" dt="2023-03-29T09:45:18.134" v="416" actId="478"/>
            <ac:spMkLst>
              <pc:docMk/>
              <pc:sldMasterMk cId="3959746906" sldId="2147483660"/>
              <pc:sldLayoutMk cId="1734757815" sldId="2147483665"/>
              <ac:spMk id="2" creationId="{00000000-0000-0000-0000-000000000000}"/>
            </ac:spMkLst>
          </pc:spChg>
          <pc:spChg chg="mod">
            <ac:chgData name="Alisha Silvia Mercedes Hall" userId="2d05916f-0a65-40fb-890b-3da59756b658" providerId="ADAL" clId="{76CED088-0090-CB49-9B9D-1CB117514A96}" dt="2023-03-29T09:50:51.490" v="467" actId="14100"/>
            <ac:spMkLst>
              <pc:docMk/>
              <pc:sldMasterMk cId="3959746906" sldId="2147483660"/>
              <pc:sldLayoutMk cId="1734757815" sldId="2147483665"/>
              <ac:spMk id="3" creationId="{00000000-0000-0000-0000-000000000000}"/>
            </ac:spMkLst>
          </pc:spChg>
          <pc:spChg chg="mod">
            <ac:chgData name="Alisha Silvia Mercedes Hall" userId="2d05916f-0a65-40fb-890b-3da59756b658" providerId="ADAL" clId="{76CED088-0090-CB49-9B9D-1CB117514A96}" dt="2023-03-29T09:50:51.490" v="467" actId="14100"/>
            <ac:spMkLst>
              <pc:docMk/>
              <pc:sldMasterMk cId="3959746906" sldId="2147483660"/>
              <pc:sldLayoutMk cId="1734757815" sldId="2147483665"/>
              <ac:spMk id="4" creationId="{00000000-0000-0000-0000-000000000000}"/>
            </ac:spMkLst>
          </pc:spChg>
          <pc:spChg chg="mod">
            <ac:chgData name="Alisha Silvia Mercedes Hall" userId="2d05916f-0a65-40fb-890b-3da59756b658" providerId="ADAL" clId="{76CED088-0090-CB49-9B9D-1CB117514A96}" dt="2023-03-29T09:50:56.505" v="468" actId="14100"/>
            <ac:spMkLst>
              <pc:docMk/>
              <pc:sldMasterMk cId="3959746906" sldId="2147483660"/>
              <pc:sldLayoutMk cId="1734757815" sldId="2147483665"/>
              <ac:spMk id="5" creationId="{00000000-0000-0000-0000-000000000000}"/>
            </ac:spMkLst>
          </pc:spChg>
          <pc:spChg chg="mod">
            <ac:chgData name="Alisha Silvia Mercedes Hall" userId="2d05916f-0a65-40fb-890b-3da59756b658" providerId="ADAL" clId="{76CED088-0090-CB49-9B9D-1CB117514A96}" dt="2023-03-29T09:50:58.807" v="469" actId="14100"/>
            <ac:spMkLst>
              <pc:docMk/>
              <pc:sldMasterMk cId="3959746906" sldId="2147483660"/>
              <pc:sldLayoutMk cId="1734757815" sldId="2147483665"/>
              <ac:spMk id="6" creationId="{00000000-0000-0000-0000-000000000000}"/>
            </ac:spMkLst>
          </pc:spChg>
          <pc:spChg chg="mod">
            <ac:chgData name="Alisha Silvia Mercedes Hall" userId="2d05916f-0a65-40fb-890b-3da59756b658" providerId="ADAL" clId="{76CED088-0090-CB49-9B9D-1CB117514A96}" dt="2023-03-29T09:43:09.177" v="399" actId="1076"/>
            <ac:spMkLst>
              <pc:docMk/>
              <pc:sldMasterMk cId="3959746906" sldId="2147483660"/>
              <pc:sldLayoutMk cId="1734757815" sldId="2147483665"/>
              <ac:spMk id="7" creationId="{00000000-0000-0000-0000-000000000000}"/>
            </ac:spMkLst>
          </pc:spChg>
          <pc:spChg chg="del">
            <ac:chgData name="Alisha Silvia Mercedes Hall" userId="2d05916f-0a65-40fb-890b-3da59756b658" providerId="ADAL" clId="{76CED088-0090-CB49-9B9D-1CB117514A96}" dt="2023-03-29T09:41:02.329" v="378" actId="478"/>
            <ac:spMkLst>
              <pc:docMk/>
              <pc:sldMasterMk cId="3959746906" sldId="2147483660"/>
              <pc:sldLayoutMk cId="1734757815" sldId="2147483665"/>
              <ac:spMk id="8" creationId="{00000000-0000-0000-0000-000000000000}"/>
            </ac:spMkLst>
          </pc:spChg>
          <pc:spChg chg="mod">
            <ac:chgData name="Alisha Silvia Mercedes Hall" userId="2d05916f-0a65-40fb-890b-3da59756b658" providerId="ADAL" clId="{76CED088-0090-CB49-9B9D-1CB117514A96}" dt="2023-03-29T09:22:20.691" v="44"/>
            <ac:spMkLst>
              <pc:docMk/>
              <pc:sldMasterMk cId="3959746906" sldId="2147483660"/>
              <pc:sldLayoutMk cId="1734757815" sldId="2147483665"/>
              <ac:spMk id="11" creationId="{742945EF-6DA9-C0B0-5ABD-A16D6B048AA1}"/>
            </ac:spMkLst>
          </pc:spChg>
          <pc:spChg chg="mod">
            <ac:chgData name="Alisha Silvia Mercedes Hall" userId="2d05916f-0a65-40fb-890b-3da59756b658" providerId="ADAL" clId="{76CED088-0090-CB49-9B9D-1CB117514A96}" dt="2023-03-29T09:22:20.691" v="44"/>
            <ac:spMkLst>
              <pc:docMk/>
              <pc:sldMasterMk cId="3959746906" sldId="2147483660"/>
              <pc:sldLayoutMk cId="1734757815" sldId="2147483665"/>
              <ac:spMk id="12" creationId="{87FDC167-16C1-864B-7349-569886FB3791}"/>
            </ac:spMkLst>
          </pc:spChg>
          <pc:spChg chg="mod">
            <ac:chgData name="Alisha Silvia Mercedes Hall" userId="2d05916f-0a65-40fb-890b-3da59756b658" providerId="ADAL" clId="{76CED088-0090-CB49-9B9D-1CB117514A96}" dt="2023-03-29T09:22:20.691" v="44"/>
            <ac:spMkLst>
              <pc:docMk/>
              <pc:sldMasterMk cId="3959746906" sldId="2147483660"/>
              <pc:sldLayoutMk cId="1734757815" sldId="2147483665"/>
              <ac:spMk id="13" creationId="{4FF8E500-83EA-FB65-E7C6-18FD9226C96A}"/>
            </ac:spMkLst>
          </pc:spChg>
          <pc:spChg chg="mod">
            <ac:chgData name="Alisha Silvia Mercedes Hall" userId="2d05916f-0a65-40fb-890b-3da59756b658" providerId="ADAL" clId="{76CED088-0090-CB49-9B9D-1CB117514A96}" dt="2023-03-29T09:22:20.691" v="44"/>
            <ac:spMkLst>
              <pc:docMk/>
              <pc:sldMasterMk cId="3959746906" sldId="2147483660"/>
              <pc:sldLayoutMk cId="1734757815" sldId="2147483665"/>
              <ac:spMk id="14" creationId="{C99E93D2-BC63-9396-D893-E978EFC9F007}"/>
            </ac:spMkLst>
          </pc:spChg>
          <pc:spChg chg="mod">
            <ac:chgData name="Alisha Silvia Mercedes Hall" userId="2d05916f-0a65-40fb-890b-3da59756b658" providerId="ADAL" clId="{76CED088-0090-CB49-9B9D-1CB117514A96}" dt="2023-03-29T09:22:20.691" v="44"/>
            <ac:spMkLst>
              <pc:docMk/>
              <pc:sldMasterMk cId="3959746906" sldId="2147483660"/>
              <pc:sldLayoutMk cId="1734757815" sldId="2147483665"/>
              <ac:spMk id="15" creationId="{8E42AD82-A3CE-7048-F5AB-6C7533278762}"/>
            </ac:spMkLst>
          </pc:spChg>
          <pc:spChg chg="mod">
            <ac:chgData name="Alisha Silvia Mercedes Hall" userId="2d05916f-0a65-40fb-890b-3da59756b658" providerId="ADAL" clId="{76CED088-0090-CB49-9B9D-1CB117514A96}" dt="2023-03-29T09:22:20.691" v="44"/>
            <ac:spMkLst>
              <pc:docMk/>
              <pc:sldMasterMk cId="3959746906" sldId="2147483660"/>
              <pc:sldLayoutMk cId="1734757815" sldId="2147483665"/>
              <ac:spMk id="16" creationId="{52652AFF-4AC6-252F-A191-48D1D4807EF7}"/>
            </ac:spMkLst>
          </pc:spChg>
          <pc:spChg chg="mod">
            <ac:chgData name="Alisha Silvia Mercedes Hall" userId="2d05916f-0a65-40fb-890b-3da59756b658" providerId="ADAL" clId="{76CED088-0090-CB49-9B9D-1CB117514A96}" dt="2023-03-29T09:22:20.691" v="44"/>
            <ac:spMkLst>
              <pc:docMk/>
              <pc:sldMasterMk cId="3959746906" sldId="2147483660"/>
              <pc:sldLayoutMk cId="1734757815" sldId="2147483665"/>
              <ac:spMk id="17" creationId="{4F2C0EE0-9368-C971-B57A-8C1DB3ABD765}"/>
            </ac:spMkLst>
          </pc:spChg>
          <pc:spChg chg="mod">
            <ac:chgData name="Alisha Silvia Mercedes Hall" userId="2d05916f-0a65-40fb-890b-3da59756b658" providerId="ADAL" clId="{76CED088-0090-CB49-9B9D-1CB117514A96}" dt="2023-03-29T09:23:38.008" v="82"/>
            <ac:spMkLst>
              <pc:docMk/>
              <pc:sldMasterMk cId="3959746906" sldId="2147483660"/>
              <pc:sldLayoutMk cId="1734757815" sldId="2147483665"/>
              <ac:spMk id="19" creationId="{E31A8506-20F6-94D6-9E94-9E9EFB951232}"/>
            </ac:spMkLst>
          </pc:spChg>
          <pc:spChg chg="mod">
            <ac:chgData name="Alisha Silvia Mercedes Hall" userId="2d05916f-0a65-40fb-890b-3da59756b658" providerId="ADAL" clId="{76CED088-0090-CB49-9B9D-1CB117514A96}" dt="2023-03-29T09:23:38.008" v="82"/>
            <ac:spMkLst>
              <pc:docMk/>
              <pc:sldMasterMk cId="3959746906" sldId="2147483660"/>
              <pc:sldLayoutMk cId="1734757815" sldId="2147483665"/>
              <ac:spMk id="20" creationId="{3D24FD09-523D-567F-3A3F-35A2311504FA}"/>
            </ac:spMkLst>
          </pc:spChg>
          <pc:spChg chg="mod">
            <ac:chgData name="Alisha Silvia Mercedes Hall" userId="2d05916f-0a65-40fb-890b-3da59756b658" providerId="ADAL" clId="{76CED088-0090-CB49-9B9D-1CB117514A96}" dt="2023-03-29T09:23:38.008" v="82"/>
            <ac:spMkLst>
              <pc:docMk/>
              <pc:sldMasterMk cId="3959746906" sldId="2147483660"/>
              <pc:sldLayoutMk cId="1734757815" sldId="2147483665"/>
              <ac:spMk id="21" creationId="{F81DB052-E5D9-AE7D-F916-56E68591EA72}"/>
            </ac:spMkLst>
          </pc:spChg>
          <pc:spChg chg="mod">
            <ac:chgData name="Alisha Silvia Mercedes Hall" userId="2d05916f-0a65-40fb-890b-3da59756b658" providerId="ADAL" clId="{76CED088-0090-CB49-9B9D-1CB117514A96}" dt="2023-03-29T09:23:38.008" v="82"/>
            <ac:spMkLst>
              <pc:docMk/>
              <pc:sldMasterMk cId="3959746906" sldId="2147483660"/>
              <pc:sldLayoutMk cId="1734757815" sldId="2147483665"/>
              <ac:spMk id="22" creationId="{2CDA184C-00D7-ECE8-680F-33E0D2FE6B42}"/>
            </ac:spMkLst>
          </pc:spChg>
          <pc:spChg chg="mod">
            <ac:chgData name="Alisha Silvia Mercedes Hall" userId="2d05916f-0a65-40fb-890b-3da59756b658" providerId="ADAL" clId="{76CED088-0090-CB49-9B9D-1CB117514A96}" dt="2023-03-29T09:23:38.008" v="82"/>
            <ac:spMkLst>
              <pc:docMk/>
              <pc:sldMasterMk cId="3959746906" sldId="2147483660"/>
              <pc:sldLayoutMk cId="1734757815" sldId="2147483665"/>
              <ac:spMk id="23" creationId="{37C85CD3-91D0-68AB-9FD4-1F51FE8BB5D2}"/>
            </ac:spMkLst>
          </pc:spChg>
          <pc:spChg chg="mod">
            <ac:chgData name="Alisha Silvia Mercedes Hall" userId="2d05916f-0a65-40fb-890b-3da59756b658" providerId="ADAL" clId="{76CED088-0090-CB49-9B9D-1CB117514A96}" dt="2023-03-29T09:23:38.008" v="82"/>
            <ac:spMkLst>
              <pc:docMk/>
              <pc:sldMasterMk cId="3959746906" sldId="2147483660"/>
              <pc:sldLayoutMk cId="1734757815" sldId="2147483665"/>
              <ac:spMk id="24" creationId="{CF74F3EA-0F40-7DC6-4BBD-A6D182AE9A40}"/>
            </ac:spMkLst>
          </pc:spChg>
          <pc:spChg chg="mod">
            <ac:chgData name="Alisha Silvia Mercedes Hall" userId="2d05916f-0a65-40fb-890b-3da59756b658" providerId="ADAL" clId="{76CED088-0090-CB49-9B9D-1CB117514A96}" dt="2023-03-29T09:23:38.008" v="82"/>
            <ac:spMkLst>
              <pc:docMk/>
              <pc:sldMasterMk cId="3959746906" sldId="2147483660"/>
              <pc:sldLayoutMk cId="1734757815" sldId="2147483665"/>
              <ac:spMk id="25" creationId="{D7F412D0-93C3-8BE5-5B64-38C6C35F9570}"/>
            </ac:spMkLst>
          </pc:spChg>
          <pc:spChg chg="add del mod">
            <ac:chgData name="Alisha Silvia Mercedes Hall" userId="2d05916f-0a65-40fb-890b-3da59756b658" providerId="ADAL" clId="{76CED088-0090-CB49-9B9D-1CB117514A96}" dt="2023-03-29T09:33:10.095" v="284" actId="478"/>
            <ac:spMkLst>
              <pc:docMk/>
              <pc:sldMasterMk cId="3959746906" sldId="2147483660"/>
              <pc:sldLayoutMk cId="1734757815" sldId="2147483665"/>
              <ac:spMk id="26" creationId="{B9BB4274-68E1-4C6F-4B1E-4BEB1FDA6946}"/>
            </ac:spMkLst>
          </pc:spChg>
          <pc:spChg chg="add del mod">
            <ac:chgData name="Alisha Silvia Mercedes Hall" userId="2d05916f-0a65-40fb-890b-3da59756b658" providerId="ADAL" clId="{76CED088-0090-CB49-9B9D-1CB117514A96}" dt="2023-03-29T09:33:44.033" v="297" actId="478"/>
            <ac:spMkLst>
              <pc:docMk/>
              <pc:sldMasterMk cId="3959746906" sldId="2147483660"/>
              <pc:sldLayoutMk cId="1734757815" sldId="2147483665"/>
              <ac:spMk id="27" creationId="{2F8EE8B7-AF18-C939-5138-399ACFAE4465}"/>
            </ac:spMkLst>
          </pc:spChg>
          <pc:spChg chg="add del mod">
            <ac:chgData name="Alisha Silvia Mercedes Hall" userId="2d05916f-0a65-40fb-890b-3da59756b658" providerId="ADAL" clId="{76CED088-0090-CB49-9B9D-1CB117514A96}" dt="2023-03-29T09:47:59.860" v="436" actId="478"/>
            <ac:spMkLst>
              <pc:docMk/>
              <pc:sldMasterMk cId="3959746906" sldId="2147483660"/>
              <pc:sldLayoutMk cId="1734757815" sldId="2147483665"/>
              <ac:spMk id="28" creationId="{C4F498DC-88B6-5BB1-2DF7-28BBD8B3D74C}"/>
            </ac:spMkLst>
          </pc:spChg>
          <pc:spChg chg="add mod">
            <ac:chgData name="Alisha Silvia Mercedes Hall" userId="2d05916f-0a65-40fb-890b-3da59756b658" providerId="ADAL" clId="{76CED088-0090-CB49-9B9D-1CB117514A96}" dt="2023-03-29T09:45:18.326" v="417"/>
            <ac:spMkLst>
              <pc:docMk/>
              <pc:sldMasterMk cId="3959746906" sldId="2147483660"/>
              <pc:sldLayoutMk cId="1734757815" sldId="2147483665"/>
              <ac:spMk id="29" creationId="{73D1A4E0-B000-4876-550E-EC491B359400}"/>
            </ac:spMkLst>
          </pc:spChg>
          <pc:spChg chg="add mod">
            <ac:chgData name="Alisha Silvia Mercedes Hall" userId="2d05916f-0a65-40fb-890b-3da59756b658" providerId="ADAL" clId="{76CED088-0090-CB49-9B9D-1CB117514A96}" dt="2023-03-29T09:48:00.035" v="437"/>
            <ac:spMkLst>
              <pc:docMk/>
              <pc:sldMasterMk cId="3959746906" sldId="2147483660"/>
              <pc:sldLayoutMk cId="1734757815" sldId="2147483665"/>
              <ac:spMk id="30" creationId="{5B62A03D-4087-E02F-7337-01B10FB9B2ED}"/>
            </ac:spMkLst>
          </pc:spChg>
          <pc:spChg chg="add del mod">
            <ac:chgData name="Alisha Silvia Mercedes Hall" userId="2d05916f-0a65-40fb-890b-3da59756b658" providerId="ADAL" clId="{76CED088-0090-CB49-9B9D-1CB117514A96}" dt="2023-03-29T09:50:01.317" v="463" actId="21"/>
            <ac:spMkLst>
              <pc:docMk/>
              <pc:sldMasterMk cId="3959746906" sldId="2147483660"/>
              <pc:sldLayoutMk cId="1734757815" sldId="2147483665"/>
              <ac:spMk id="31" creationId="{2345B317-E82E-C3CC-221C-E4DBD69F4549}"/>
            </ac:spMkLst>
          </pc:spChg>
          <pc:grpChg chg="add del mod">
            <ac:chgData name="Alisha Silvia Mercedes Hall" userId="2d05916f-0a65-40fb-890b-3da59756b658" providerId="ADAL" clId="{76CED088-0090-CB49-9B9D-1CB117514A96}" dt="2023-03-29T09:23:37.749" v="81" actId="478"/>
            <ac:grpSpMkLst>
              <pc:docMk/>
              <pc:sldMasterMk cId="3959746906" sldId="2147483660"/>
              <pc:sldLayoutMk cId="1734757815" sldId="2147483665"/>
              <ac:grpSpMk id="10" creationId="{A435BA58-A574-41E5-19FD-DF356AD87921}"/>
            </ac:grpSpMkLst>
          </pc:grpChg>
          <pc:grpChg chg="add mod">
            <ac:chgData name="Alisha Silvia Mercedes Hall" userId="2d05916f-0a65-40fb-890b-3da59756b658" providerId="ADAL" clId="{76CED088-0090-CB49-9B9D-1CB117514A96}" dt="2023-03-29T09:23:38.008" v="82"/>
            <ac:grpSpMkLst>
              <pc:docMk/>
              <pc:sldMasterMk cId="3959746906" sldId="2147483660"/>
              <pc:sldLayoutMk cId="1734757815" sldId="2147483665"/>
              <ac:grpSpMk id="18" creationId="{75B5B021-5E8E-F1C6-178F-ECEDA840DD1F}"/>
            </ac:grpSpMkLst>
          </pc:grpChg>
        </pc:sldLayoutChg>
        <pc:sldLayoutChg chg="addSp delSp modSp mod">
          <pc:chgData name="Alisha Silvia Mercedes Hall" userId="2d05916f-0a65-40fb-890b-3da59756b658" providerId="ADAL" clId="{76CED088-0090-CB49-9B9D-1CB117514A96}" dt="2023-03-29T09:48:05.020" v="439"/>
          <pc:sldLayoutMkLst>
            <pc:docMk/>
            <pc:sldMasterMk cId="3959746906" sldId="2147483660"/>
            <pc:sldLayoutMk cId="894336063" sldId="2147483666"/>
          </pc:sldLayoutMkLst>
          <pc:spChg chg="del">
            <ac:chgData name="Alisha Silvia Mercedes Hall" userId="2d05916f-0a65-40fb-890b-3da59756b658" providerId="ADAL" clId="{76CED088-0090-CB49-9B9D-1CB117514A96}" dt="2023-03-29T09:45:21.549" v="418" actId="478"/>
            <ac:spMkLst>
              <pc:docMk/>
              <pc:sldMasterMk cId="3959746906" sldId="2147483660"/>
              <pc:sldLayoutMk cId="894336063" sldId="2147483666"/>
              <ac:spMk id="2" creationId="{00000000-0000-0000-0000-000000000000}"/>
            </ac:spMkLst>
          </pc:spChg>
          <pc:spChg chg="mod">
            <ac:chgData name="Alisha Silvia Mercedes Hall" userId="2d05916f-0a65-40fb-890b-3da59756b658" providerId="ADAL" clId="{76CED088-0090-CB49-9B9D-1CB117514A96}" dt="2023-03-29T09:43:16.721" v="400" actId="1076"/>
            <ac:spMkLst>
              <pc:docMk/>
              <pc:sldMasterMk cId="3959746906" sldId="2147483660"/>
              <pc:sldLayoutMk cId="894336063" sldId="2147483666"/>
              <ac:spMk id="3" creationId="{00000000-0000-0000-0000-000000000000}"/>
            </ac:spMkLst>
          </pc:spChg>
          <pc:spChg chg="del">
            <ac:chgData name="Alisha Silvia Mercedes Hall" userId="2d05916f-0a65-40fb-890b-3da59756b658" providerId="ADAL" clId="{76CED088-0090-CB49-9B9D-1CB117514A96}" dt="2023-03-29T09:41:04.233" v="379" actId="478"/>
            <ac:spMkLst>
              <pc:docMk/>
              <pc:sldMasterMk cId="3959746906" sldId="2147483660"/>
              <pc:sldLayoutMk cId="894336063" sldId="2147483666"/>
              <ac:spMk id="4" creationId="{00000000-0000-0000-0000-000000000000}"/>
            </ac:spMkLst>
          </pc:spChg>
          <pc:spChg chg="mod">
            <ac:chgData name="Alisha Silvia Mercedes Hall" userId="2d05916f-0a65-40fb-890b-3da59756b658" providerId="ADAL" clId="{76CED088-0090-CB49-9B9D-1CB117514A96}" dt="2023-03-29T09:22:27.504" v="46"/>
            <ac:spMkLst>
              <pc:docMk/>
              <pc:sldMasterMk cId="3959746906" sldId="2147483660"/>
              <pc:sldLayoutMk cId="894336063" sldId="2147483666"/>
              <ac:spMk id="7" creationId="{B8051397-A3A3-7FD0-3FAE-D995D099F239}"/>
            </ac:spMkLst>
          </pc:spChg>
          <pc:spChg chg="mod">
            <ac:chgData name="Alisha Silvia Mercedes Hall" userId="2d05916f-0a65-40fb-890b-3da59756b658" providerId="ADAL" clId="{76CED088-0090-CB49-9B9D-1CB117514A96}" dt="2023-03-29T09:22:27.504" v="46"/>
            <ac:spMkLst>
              <pc:docMk/>
              <pc:sldMasterMk cId="3959746906" sldId="2147483660"/>
              <pc:sldLayoutMk cId="894336063" sldId="2147483666"/>
              <ac:spMk id="8" creationId="{89DABA59-2251-8371-460D-62CA5F6E39BC}"/>
            </ac:spMkLst>
          </pc:spChg>
          <pc:spChg chg="mod">
            <ac:chgData name="Alisha Silvia Mercedes Hall" userId="2d05916f-0a65-40fb-890b-3da59756b658" providerId="ADAL" clId="{76CED088-0090-CB49-9B9D-1CB117514A96}" dt="2023-03-29T09:22:27.504" v="46"/>
            <ac:spMkLst>
              <pc:docMk/>
              <pc:sldMasterMk cId="3959746906" sldId="2147483660"/>
              <pc:sldLayoutMk cId="894336063" sldId="2147483666"/>
              <ac:spMk id="9" creationId="{0BA51869-5EF6-6EA5-C60B-6FE45B7A2A0C}"/>
            </ac:spMkLst>
          </pc:spChg>
          <pc:spChg chg="mod">
            <ac:chgData name="Alisha Silvia Mercedes Hall" userId="2d05916f-0a65-40fb-890b-3da59756b658" providerId="ADAL" clId="{76CED088-0090-CB49-9B9D-1CB117514A96}" dt="2023-03-29T09:22:27.504" v="46"/>
            <ac:spMkLst>
              <pc:docMk/>
              <pc:sldMasterMk cId="3959746906" sldId="2147483660"/>
              <pc:sldLayoutMk cId="894336063" sldId="2147483666"/>
              <ac:spMk id="10" creationId="{69DB8B16-9C3E-7C95-D3A7-FD4C96384495}"/>
            </ac:spMkLst>
          </pc:spChg>
          <pc:spChg chg="mod">
            <ac:chgData name="Alisha Silvia Mercedes Hall" userId="2d05916f-0a65-40fb-890b-3da59756b658" providerId="ADAL" clId="{76CED088-0090-CB49-9B9D-1CB117514A96}" dt="2023-03-29T09:22:27.504" v="46"/>
            <ac:spMkLst>
              <pc:docMk/>
              <pc:sldMasterMk cId="3959746906" sldId="2147483660"/>
              <pc:sldLayoutMk cId="894336063" sldId="2147483666"/>
              <ac:spMk id="11" creationId="{381D5916-B448-84DC-9474-94A62B7B5EE8}"/>
            </ac:spMkLst>
          </pc:spChg>
          <pc:spChg chg="mod">
            <ac:chgData name="Alisha Silvia Mercedes Hall" userId="2d05916f-0a65-40fb-890b-3da59756b658" providerId="ADAL" clId="{76CED088-0090-CB49-9B9D-1CB117514A96}" dt="2023-03-29T09:22:27.504" v="46"/>
            <ac:spMkLst>
              <pc:docMk/>
              <pc:sldMasterMk cId="3959746906" sldId="2147483660"/>
              <pc:sldLayoutMk cId="894336063" sldId="2147483666"/>
              <ac:spMk id="12" creationId="{C1B7C5DC-4F84-27CA-CB99-3F6FEECF41E4}"/>
            </ac:spMkLst>
          </pc:spChg>
          <pc:spChg chg="mod">
            <ac:chgData name="Alisha Silvia Mercedes Hall" userId="2d05916f-0a65-40fb-890b-3da59756b658" providerId="ADAL" clId="{76CED088-0090-CB49-9B9D-1CB117514A96}" dt="2023-03-29T09:22:27.504" v="46"/>
            <ac:spMkLst>
              <pc:docMk/>
              <pc:sldMasterMk cId="3959746906" sldId="2147483660"/>
              <pc:sldLayoutMk cId="894336063" sldId="2147483666"/>
              <ac:spMk id="13" creationId="{74FCA521-7D6A-8B9F-5961-87A64CDA7748}"/>
            </ac:spMkLst>
          </pc:spChg>
          <pc:spChg chg="mod">
            <ac:chgData name="Alisha Silvia Mercedes Hall" userId="2d05916f-0a65-40fb-890b-3da59756b658" providerId="ADAL" clId="{76CED088-0090-CB49-9B9D-1CB117514A96}" dt="2023-03-29T09:23:32.668" v="80"/>
            <ac:spMkLst>
              <pc:docMk/>
              <pc:sldMasterMk cId="3959746906" sldId="2147483660"/>
              <pc:sldLayoutMk cId="894336063" sldId="2147483666"/>
              <ac:spMk id="15" creationId="{EC7A5901-98CB-CEB7-D83A-AC981377A6A7}"/>
            </ac:spMkLst>
          </pc:spChg>
          <pc:spChg chg="mod">
            <ac:chgData name="Alisha Silvia Mercedes Hall" userId="2d05916f-0a65-40fb-890b-3da59756b658" providerId="ADAL" clId="{76CED088-0090-CB49-9B9D-1CB117514A96}" dt="2023-03-29T09:23:32.668" v="80"/>
            <ac:spMkLst>
              <pc:docMk/>
              <pc:sldMasterMk cId="3959746906" sldId="2147483660"/>
              <pc:sldLayoutMk cId="894336063" sldId="2147483666"/>
              <ac:spMk id="16" creationId="{4FEA3AFD-EFAD-F3BE-4622-91E11330D1D8}"/>
            </ac:spMkLst>
          </pc:spChg>
          <pc:spChg chg="mod">
            <ac:chgData name="Alisha Silvia Mercedes Hall" userId="2d05916f-0a65-40fb-890b-3da59756b658" providerId="ADAL" clId="{76CED088-0090-CB49-9B9D-1CB117514A96}" dt="2023-03-29T09:23:32.668" v="80"/>
            <ac:spMkLst>
              <pc:docMk/>
              <pc:sldMasterMk cId="3959746906" sldId="2147483660"/>
              <pc:sldLayoutMk cId="894336063" sldId="2147483666"/>
              <ac:spMk id="17" creationId="{F5B354CB-7A3B-324E-B2A1-3575A2A4A5F7}"/>
            </ac:spMkLst>
          </pc:spChg>
          <pc:spChg chg="mod">
            <ac:chgData name="Alisha Silvia Mercedes Hall" userId="2d05916f-0a65-40fb-890b-3da59756b658" providerId="ADAL" clId="{76CED088-0090-CB49-9B9D-1CB117514A96}" dt="2023-03-29T09:23:32.668" v="80"/>
            <ac:spMkLst>
              <pc:docMk/>
              <pc:sldMasterMk cId="3959746906" sldId="2147483660"/>
              <pc:sldLayoutMk cId="894336063" sldId="2147483666"/>
              <ac:spMk id="18" creationId="{5B93B4C4-789B-DA19-15D2-008952B6A6F6}"/>
            </ac:spMkLst>
          </pc:spChg>
          <pc:spChg chg="mod">
            <ac:chgData name="Alisha Silvia Mercedes Hall" userId="2d05916f-0a65-40fb-890b-3da59756b658" providerId="ADAL" clId="{76CED088-0090-CB49-9B9D-1CB117514A96}" dt="2023-03-29T09:23:32.668" v="80"/>
            <ac:spMkLst>
              <pc:docMk/>
              <pc:sldMasterMk cId="3959746906" sldId="2147483660"/>
              <pc:sldLayoutMk cId="894336063" sldId="2147483666"/>
              <ac:spMk id="19" creationId="{DE8FC55D-6738-B4E5-D050-DDD1E16EA2F6}"/>
            </ac:spMkLst>
          </pc:spChg>
          <pc:spChg chg="mod">
            <ac:chgData name="Alisha Silvia Mercedes Hall" userId="2d05916f-0a65-40fb-890b-3da59756b658" providerId="ADAL" clId="{76CED088-0090-CB49-9B9D-1CB117514A96}" dt="2023-03-29T09:23:32.668" v="80"/>
            <ac:spMkLst>
              <pc:docMk/>
              <pc:sldMasterMk cId="3959746906" sldId="2147483660"/>
              <pc:sldLayoutMk cId="894336063" sldId="2147483666"/>
              <ac:spMk id="20" creationId="{7D812623-EF92-5CFC-DE1D-4276724FD7A2}"/>
            </ac:spMkLst>
          </pc:spChg>
          <pc:spChg chg="mod">
            <ac:chgData name="Alisha Silvia Mercedes Hall" userId="2d05916f-0a65-40fb-890b-3da59756b658" providerId="ADAL" clId="{76CED088-0090-CB49-9B9D-1CB117514A96}" dt="2023-03-29T09:23:32.668" v="80"/>
            <ac:spMkLst>
              <pc:docMk/>
              <pc:sldMasterMk cId="3959746906" sldId="2147483660"/>
              <pc:sldLayoutMk cId="894336063" sldId="2147483666"/>
              <ac:spMk id="21" creationId="{F4E4CE59-BC0C-CB9E-2203-0F76E78104DC}"/>
            </ac:spMkLst>
          </pc:spChg>
          <pc:spChg chg="add del mod">
            <ac:chgData name="Alisha Silvia Mercedes Hall" userId="2d05916f-0a65-40fb-890b-3da59756b658" providerId="ADAL" clId="{76CED088-0090-CB49-9B9D-1CB117514A96}" dt="2023-03-29T09:33:47.212" v="299" actId="478"/>
            <ac:spMkLst>
              <pc:docMk/>
              <pc:sldMasterMk cId="3959746906" sldId="2147483660"/>
              <pc:sldLayoutMk cId="894336063" sldId="2147483666"/>
              <ac:spMk id="22" creationId="{24E997D6-19C6-230E-C522-E20FB986A80C}"/>
            </ac:spMkLst>
          </pc:spChg>
          <pc:spChg chg="add del mod">
            <ac:chgData name="Alisha Silvia Mercedes Hall" userId="2d05916f-0a65-40fb-890b-3da59756b658" providerId="ADAL" clId="{76CED088-0090-CB49-9B9D-1CB117514A96}" dt="2023-03-29T09:48:04.877" v="438" actId="478"/>
            <ac:spMkLst>
              <pc:docMk/>
              <pc:sldMasterMk cId="3959746906" sldId="2147483660"/>
              <pc:sldLayoutMk cId="894336063" sldId="2147483666"/>
              <ac:spMk id="23" creationId="{66605748-E287-2F1A-5370-7621C5AF8E73}"/>
            </ac:spMkLst>
          </pc:spChg>
          <pc:spChg chg="add mod">
            <ac:chgData name="Alisha Silvia Mercedes Hall" userId="2d05916f-0a65-40fb-890b-3da59756b658" providerId="ADAL" clId="{76CED088-0090-CB49-9B9D-1CB117514A96}" dt="2023-03-29T09:45:21.731" v="419"/>
            <ac:spMkLst>
              <pc:docMk/>
              <pc:sldMasterMk cId="3959746906" sldId="2147483660"/>
              <pc:sldLayoutMk cId="894336063" sldId="2147483666"/>
              <ac:spMk id="24" creationId="{AF1577FC-3541-C139-A43E-B4CEE76CF5CB}"/>
            </ac:spMkLst>
          </pc:spChg>
          <pc:spChg chg="add mod">
            <ac:chgData name="Alisha Silvia Mercedes Hall" userId="2d05916f-0a65-40fb-890b-3da59756b658" providerId="ADAL" clId="{76CED088-0090-CB49-9B9D-1CB117514A96}" dt="2023-03-29T09:48:05.020" v="439"/>
            <ac:spMkLst>
              <pc:docMk/>
              <pc:sldMasterMk cId="3959746906" sldId="2147483660"/>
              <pc:sldLayoutMk cId="894336063" sldId="2147483666"/>
              <ac:spMk id="25" creationId="{6BA527AD-AFDC-CE13-D26E-1D76357DDB65}"/>
            </ac:spMkLst>
          </pc:spChg>
          <pc:grpChg chg="add del mod">
            <ac:chgData name="Alisha Silvia Mercedes Hall" userId="2d05916f-0a65-40fb-890b-3da59756b658" providerId="ADAL" clId="{76CED088-0090-CB49-9B9D-1CB117514A96}" dt="2023-03-29T09:23:32.246" v="79" actId="478"/>
            <ac:grpSpMkLst>
              <pc:docMk/>
              <pc:sldMasterMk cId="3959746906" sldId="2147483660"/>
              <pc:sldLayoutMk cId="894336063" sldId="2147483666"/>
              <ac:grpSpMk id="6" creationId="{261F4137-B236-AEBB-AABF-58DA7DFC6428}"/>
            </ac:grpSpMkLst>
          </pc:grpChg>
          <pc:grpChg chg="add mod">
            <ac:chgData name="Alisha Silvia Mercedes Hall" userId="2d05916f-0a65-40fb-890b-3da59756b658" providerId="ADAL" clId="{76CED088-0090-CB49-9B9D-1CB117514A96}" dt="2023-03-29T09:23:32.668" v="80"/>
            <ac:grpSpMkLst>
              <pc:docMk/>
              <pc:sldMasterMk cId="3959746906" sldId="2147483660"/>
              <pc:sldLayoutMk cId="894336063" sldId="2147483666"/>
              <ac:grpSpMk id="14" creationId="{73EEDF0D-0B8D-9408-1F05-D17EFE1B363B}"/>
            </ac:grpSpMkLst>
          </pc:grpChg>
        </pc:sldLayoutChg>
        <pc:sldLayoutChg chg="addSp delSp modSp mod">
          <pc:chgData name="Alisha Silvia Mercedes Hall" userId="2d05916f-0a65-40fb-890b-3da59756b658" providerId="ADAL" clId="{76CED088-0090-CB49-9B9D-1CB117514A96}" dt="2023-03-29T09:43:22.921" v="401" actId="1076"/>
          <pc:sldLayoutMkLst>
            <pc:docMk/>
            <pc:sldMasterMk cId="3959746906" sldId="2147483660"/>
            <pc:sldLayoutMk cId="1303228394" sldId="2147483667"/>
          </pc:sldLayoutMkLst>
          <pc:spChg chg="mod">
            <ac:chgData name="Alisha Silvia Mercedes Hall" userId="2d05916f-0a65-40fb-890b-3da59756b658" providerId="ADAL" clId="{76CED088-0090-CB49-9B9D-1CB117514A96}" dt="2023-03-29T09:43:22.921" v="401" actId="1076"/>
            <ac:spMkLst>
              <pc:docMk/>
              <pc:sldMasterMk cId="3959746906" sldId="2147483660"/>
              <pc:sldLayoutMk cId="1303228394" sldId="2147483667"/>
              <ac:spMk id="2" creationId="{00000000-0000-0000-0000-000000000000}"/>
            </ac:spMkLst>
          </pc:spChg>
          <pc:spChg chg="del">
            <ac:chgData name="Alisha Silvia Mercedes Hall" userId="2d05916f-0a65-40fb-890b-3da59756b658" providerId="ADAL" clId="{76CED088-0090-CB49-9B9D-1CB117514A96}" dt="2023-03-29T09:41:06.217" v="380" actId="478"/>
            <ac:spMkLst>
              <pc:docMk/>
              <pc:sldMasterMk cId="3959746906" sldId="2147483660"/>
              <pc:sldLayoutMk cId="1303228394" sldId="2147483667"/>
              <ac:spMk id="3" creationId="{00000000-0000-0000-0000-000000000000}"/>
            </ac:spMkLst>
          </pc:spChg>
          <pc:spChg chg="mod">
            <ac:chgData name="Alisha Silvia Mercedes Hall" userId="2d05916f-0a65-40fb-890b-3da59756b658" providerId="ADAL" clId="{76CED088-0090-CB49-9B9D-1CB117514A96}" dt="2023-03-29T09:23:29.538" v="78"/>
            <ac:spMkLst>
              <pc:docMk/>
              <pc:sldMasterMk cId="3959746906" sldId="2147483660"/>
              <pc:sldLayoutMk cId="1303228394" sldId="2147483667"/>
              <ac:spMk id="6" creationId="{8D886D69-DAA4-ECD6-9C0B-0D9DA37CAE5B}"/>
            </ac:spMkLst>
          </pc:spChg>
          <pc:spChg chg="mod">
            <ac:chgData name="Alisha Silvia Mercedes Hall" userId="2d05916f-0a65-40fb-890b-3da59756b658" providerId="ADAL" clId="{76CED088-0090-CB49-9B9D-1CB117514A96}" dt="2023-03-29T09:23:29.538" v="78"/>
            <ac:spMkLst>
              <pc:docMk/>
              <pc:sldMasterMk cId="3959746906" sldId="2147483660"/>
              <pc:sldLayoutMk cId="1303228394" sldId="2147483667"/>
              <ac:spMk id="7" creationId="{E2E2AAE1-F4B2-7E23-1A54-44A428DCEDC7}"/>
            </ac:spMkLst>
          </pc:spChg>
          <pc:spChg chg="mod">
            <ac:chgData name="Alisha Silvia Mercedes Hall" userId="2d05916f-0a65-40fb-890b-3da59756b658" providerId="ADAL" clId="{76CED088-0090-CB49-9B9D-1CB117514A96}" dt="2023-03-29T09:23:29.538" v="78"/>
            <ac:spMkLst>
              <pc:docMk/>
              <pc:sldMasterMk cId="3959746906" sldId="2147483660"/>
              <pc:sldLayoutMk cId="1303228394" sldId="2147483667"/>
              <ac:spMk id="8" creationId="{B7A345BA-6E81-8EDA-3B46-FAFAEAFAC8DE}"/>
            </ac:spMkLst>
          </pc:spChg>
          <pc:spChg chg="mod">
            <ac:chgData name="Alisha Silvia Mercedes Hall" userId="2d05916f-0a65-40fb-890b-3da59756b658" providerId="ADAL" clId="{76CED088-0090-CB49-9B9D-1CB117514A96}" dt="2023-03-29T09:23:29.538" v="78"/>
            <ac:spMkLst>
              <pc:docMk/>
              <pc:sldMasterMk cId="3959746906" sldId="2147483660"/>
              <pc:sldLayoutMk cId="1303228394" sldId="2147483667"/>
              <ac:spMk id="9" creationId="{2B8C21D5-E9C8-314A-ADE4-7349678D471B}"/>
            </ac:spMkLst>
          </pc:spChg>
          <pc:spChg chg="mod">
            <ac:chgData name="Alisha Silvia Mercedes Hall" userId="2d05916f-0a65-40fb-890b-3da59756b658" providerId="ADAL" clId="{76CED088-0090-CB49-9B9D-1CB117514A96}" dt="2023-03-29T09:23:29.538" v="78"/>
            <ac:spMkLst>
              <pc:docMk/>
              <pc:sldMasterMk cId="3959746906" sldId="2147483660"/>
              <pc:sldLayoutMk cId="1303228394" sldId="2147483667"/>
              <ac:spMk id="10" creationId="{F82A14D5-532A-4742-D458-800BB19E9307}"/>
            </ac:spMkLst>
          </pc:spChg>
          <pc:spChg chg="mod">
            <ac:chgData name="Alisha Silvia Mercedes Hall" userId="2d05916f-0a65-40fb-890b-3da59756b658" providerId="ADAL" clId="{76CED088-0090-CB49-9B9D-1CB117514A96}" dt="2023-03-29T09:23:29.538" v="78"/>
            <ac:spMkLst>
              <pc:docMk/>
              <pc:sldMasterMk cId="3959746906" sldId="2147483660"/>
              <pc:sldLayoutMk cId="1303228394" sldId="2147483667"/>
              <ac:spMk id="11" creationId="{191B4508-E44D-D069-48A8-03FF0EC17CCF}"/>
            </ac:spMkLst>
          </pc:spChg>
          <pc:spChg chg="mod">
            <ac:chgData name="Alisha Silvia Mercedes Hall" userId="2d05916f-0a65-40fb-890b-3da59756b658" providerId="ADAL" clId="{76CED088-0090-CB49-9B9D-1CB117514A96}" dt="2023-03-29T09:23:29.538" v="78"/>
            <ac:spMkLst>
              <pc:docMk/>
              <pc:sldMasterMk cId="3959746906" sldId="2147483660"/>
              <pc:sldLayoutMk cId="1303228394" sldId="2147483667"/>
              <ac:spMk id="12" creationId="{E3D256C8-6157-CD26-8278-73F1D525653E}"/>
            </ac:spMkLst>
          </pc:spChg>
          <pc:grpChg chg="add mod">
            <ac:chgData name="Alisha Silvia Mercedes Hall" userId="2d05916f-0a65-40fb-890b-3da59756b658" providerId="ADAL" clId="{76CED088-0090-CB49-9B9D-1CB117514A96}" dt="2023-03-29T09:23:29.538" v="78"/>
            <ac:grpSpMkLst>
              <pc:docMk/>
              <pc:sldMasterMk cId="3959746906" sldId="2147483660"/>
              <pc:sldLayoutMk cId="1303228394" sldId="2147483667"/>
              <ac:grpSpMk id="5" creationId="{2C20930D-C75B-242F-962C-AF89AB5BBF63}"/>
            </ac:grpSpMkLst>
          </pc:grpChg>
        </pc:sldLayoutChg>
        <pc:sldLayoutChg chg="addSp delSp modSp mod">
          <pc:chgData name="Alisha Silvia Mercedes Hall" userId="2d05916f-0a65-40fb-890b-3da59756b658" providerId="ADAL" clId="{76CED088-0090-CB49-9B9D-1CB117514A96}" dt="2023-03-29T10:16:33.588" v="1337" actId="14100"/>
          <pc:sldLayoutMkLst>
            <pc:docMk/>
            <pc:sldMasterMk cId="3959746906" sldId="2147483660"/>
            <pc:sldLayoutMk cId="1708674522" sldId="2147483668"/>
          </pc:sldLayoutMkLst>
          <pc:spChg chg="mod">
            <ac:chgData name="Alisha Silvia Mercedes Hall" userId="2d05916f-0a65-40fb-890b-3da59756b658" providerId="ADAL" clId="{76CED088-0090-CB49-9B9D-1CB117514A96}" dt="2023-03-29T09:31:05.330" v="170" actId="14100"/>
            <ac:spMkLst>
              <pc:docMk/>
              <pc:sldMasterMk cId="3959746906" sldId="2147483660"/>
              <pc:sldLayoutMk cId="1708674522" sldId="2147483668"/>
              <ac:spMk id="2" creationId="{00000000-0000-0000-0000-000000000000}"/>
            </ac:spMkLst>
          </pc:spChg>
          <pc:spChg chg="mod">
            <ac:chgData name="Alisha Silvia Mercedes Hall" userId="2d05916f-0a65-40fb-890b-3da59756b658" providerId="ADAL" clId="{76CED088-0090-CB49-9B9D-1CB117514A96}" dt="2023-03-29T10:16:33.588" v="1337" actId="14100"/>
            <ac:spMkLst>
              <pc:docMk/>
              <pc:sldMasterMk cId="3959746906" sldId="2147483660"/>
              <pc:sldLayoutMk cId="1708674522" sldId="2147483668"/>
              <ac:spMk id="4" creationId="{00000000-0000-0000-0000-000000000000}"/>
            </ac:spMkLst>
          </pc:spChg>
          <pc:spChg chg="mod">
            <ac:chgData name="Alisha Silvia Mercedes Hall" userId="2d05916f-0a65-40fb-890b-3da59756b658" providerId="ADAL" clId="{76CED088-0090-CB49-9B9D-1CB117514A96}" dt="2023-03-29T09:43:27.801" v="402" actId="1076"/>
            <ac:spMkLst>
              <pc:docMk/>
              <pc:sldMasterMk cId="3959746906" sldId="2147483660"/>
              <pc:sldLayoutMk cId="1708674522" sldId="2147483668"/>
              <ac:spMk id="5" creationId="{00000000-0000-0000-0000-000000000000}"/>
            </ac:spMkLst>
          </pc:spChg>
          <pc:spChg chg="del">
            <ac:chgData name="Alisha Silvia Mercedes Hall" userId="2d05916f-0a65-40fb-890b-3da59756b658" providerId="ADAL" clId="{76CED088-0090-CB49-9B9D-1CB117514A96}" dt="2023-03-29T09:41:09.048" v="381" actId="478"/>
            <ac:spMkLst>
              <pc:docMk/>
              <pc:sldMasterMk cId="3959746906" sldId="2147483660"/>
              <pc:sldLayoutMk cId="1708674522" sldId="2147483668"/>
              <ac:spMk id="6" creationId="{00000000-0000-0000-0000-000000000000}"/>
            </ac:spMkLst>
          </pc:spChg>
          <pc:spChg chg="mod">
            <ac:chgData name="Alisha Silvia Mercedes Hall" userId="2d05916f-0a65-40fb-890b-3da59756b658" providerId="ADAL" clId="{76CED088-0090-CB49-9B9D-1CB117514A96}" dt="2023-03-29T09:23:28.329" v="77"/>
            <ac:spMkLst>
              <pc:docMk/>
              <pc:sldMasterMk cId="3959746906" sldId="2147483660"/>
              <pc:sldLayoutMk cId="1708674522" sldId="2147483668"/>
              <ac:spMk id="9" creationId="{2666631E-DADE-6A82-24D7-3BBAB8216F11}"/>
            </ac:spMkLst>
          </pc:spChg>
          <pc:spChg chg="mod">
            <ac:chgData name="Alisha Silvia Mercedes Hall" userId="2d05916f-0a65-40fb-890b-3da59756b658" providerId="ADAL" clId="{76CED088-0090-CB49-9B9D-1CB117514A96}" dt="2023-03-29T09:23:28.329" v="77"/>
            <ac:spMkLst>
              <pc:docMk/>
              <pc:sldMasterMk cId="3959746906" sldId="2147483660"/>
              <pc:sldLayoutMk cId="1708674522" sldId="2147483668"/>
              <ac:spMk id="10" creationId="{453F652C-F6EC-F037-9624-168B3EFEEC0D}"/>
            </ac:spMkLst>
          </pc:spChg>
          <pc:spChg chg="mod">
            <ac:chgData name="Alisha Silvia Mercedes Hall" userId="2d05916f-0a65-40fb-890b-3da59756b658" providerId="ADAL" clId="{76CED088-0090-CB49-9B9D-1CB117514A96}" dt="2023-03-29T09:23:28.329" v="77"/>
            <ac:spMkLst>
              <pc:docMk/>
              <pc:sldMasterMk cId="3959746906" sldId="2147483660"/>
              <pc:sldLayoutMk cId="1708674522" sldId="2147483668"/>
              <ac:spMk id="11" creationId="{62A7842B-92A6-A2FD-7610-D7075E98A3DA}"/>
            </ac:spMkLst>
          </pc:spChg>
          <pc:spChg chg="mod">
            <ac:chgData name="Alisha Silvia Mercedes Hall" userId="2d05916f-0a65-40fb-890b-3da59756b658" providerId="ADAL" clId="{76CED088-0090-CB49-9B9D-1CB117514A96}" dt="2023-03-29T09:23:28.329" v="77"/>
            <ac:spMkLst>
              <pc:docMk/>
              <pc:sldMasterMk cId="3959746906" sldId="2147483660"/>
              <pc:sldLayoutMk cId="1708674522" sldId="2147483668"/>
              <ac:spMk id="12" creationId="{5333C1DC-76C5-6BF8-31CB-5CDD7C466D1E}"/>
            </ac:spMkLst>
          </pc:spChg>
          <pc:spChg chg="mod">
            <ac:chgData name="Alisha Silvia Mercedes Hall" userId="2d05916f-0a65-40fb-890b-3da59756b658" providerId="ADAL" clId="{76CED088-0090-CB49-9B9D-1CB117514A96}" dt="2023-03-29T09:23:28.329" v="77"/>
            <ac:spMkLst>
              <pc:docMk/>
              <pc:sldMasterMk cId="3959746906" sldId="2147483660"/>
              <pc:sldLayoutMk cId="1708674522" sldId="2147483668"/>
              <ac:spMk id="13" creationId="{C49C0911-659D-0CDD-354C-83D92E02E067}"/>
            </ac:spMkLst>
          </pc:spChg>
          <pc:spChg chg="mod">
            <ac:chgData name="Alisha Silvia Mercedes Hall" userId="2d05916f-0a65-40fb-890b-3da59756b658" providerId="ADAL" clId="{76CED088-0090-CB49-9B9D-1CB117514A96}" dt="2023-03-29T09:23:28.329" v="77"/>
            <ac:spMkLst>
              <pc:docMk/>
              <pc:sldMasterMk cId="3959746906" sldId="2147483660"/>
              <pc:sldLayoutMk cId="1708674522" sldId="2147483668"/>
              <ac:spMk id="14" creationId="{406FF14C-7B07-BCCD-F587-6FA12EDB4E78}"/>
            </ac:spMkLst>
          </pc:spChg>
          <pc:spChg chg="mod">
            <ac:chgData name="Alisha Silvia Mercedes Hall" userId="2d05916f-0a65-40fb-890b-3da59756b658" providerId="ADAL" clId="{76CED088-0090-CB49-9B9D-1CB117514A96}" dt="2023-03-29T09:23:28.329" v="77"/>
            <ac:spMkLst>
              <pc:docMk/>
              <pc:sldMasterMk cId="3959746906" sldId="2147483660"/>
              <pc:sldLayoutMk cId="1708674522" sldId="2147483668"/>
              <ac:spMk id="15" creationId="{C11CDEC6-BE99-C139-2FDC-A9979DD41AEA}"/>
            </ac:spMkLst>
          </pc:spChg>
          <pc:spChg chg="add del mod">
            <ac:chgData name="Alisha Silvia Mercedes Hall" userId="2d05916f-0a65-40fb-890b-3da59756b658" providerId="ADAL" clId="{76CED088-0090-CB49-9B9D-1CB117514A96}" dt="2023-03-29T09:33:51.919" v="301" actId="478"/>
            <ac:spMkLst>
              <pc:docMk/>
              <pc:sldMasterMk cId="3959746906" sldId="2147483660"/>
              <pc:sldLayoutMk cId="1708674522" sldId="2147483668"/>
              <ac:spMk id="16" creationId="{8E5E815E-655F-9832-F013-490CF01B6DC7}"/>
            </ac:spMkLst>
          </pc:spChg>
          <pc:spChg chg="add mod">
            <ac:chgData name="Alisha Silvia Mercedes Hall" userId="2d05916f-0a65-40fb-890b-3da59756b658" providerId="ADAL" clId="{76CED088-0090-CB49-9B9D-1CB117514A96}" dt="2023-03-29T09:48:17.385" v="441" actId="1076"/>
            <ac:spMkLst>
              <pc:docMk/>
              <pc:sldMasterMk cId="3959746906" sldId="2147483660"/>
              <pc:sldLayoutMk cId="1708674522" sldId="2147483668"/>
              <ac:spMk id="17" creationId="{5E901A4F-A1B8-FCCF-4904-6B631E74CD1E}"/>
            </ac:spMkLst>
          </pc:spChg>
          <pc:grpChg chg="add mod">
            <ac:chgData name="Alisha Silvia Mercedes Hall" userId="2d05916f-0a65-40fb-890b-3da59756b658" providerId="ADAL" clId="{76CED088-0090-CB49-9B9D-1CB117514A96}" dt="2023-03-29T09:23:28.329" v="77"/>
            <ac:grpSpMkLst>
              <pc:docMk/>
              <pc:sldMasterMk cId="3959746906" sldId="2147483660"/>
              <pc:sldLayoutMk cId="1708674522" sldId="2147483668"/>
              <ac:grpSpMk id="8" creationId="{AAEFFD6F-ED07-6DCE-AC7A-D1F668705D0E}"/>
            </ac:grpSpMkLst>
          </pc:grpChg>
        </pc:sldLayoutChg>
        <pc:sldLayoutChg chg="addSp delSp modSp mod">
          <pc:chgData name="Alisha Silvia Mercedes Hall" userId="2d05916f-0a65-40fb-890b-3da59756b658" providerId="ADAL" clId="{76CED088-0090-CB49-9B9D-1CB117514A96}" dt="2023-03-29T10:16:43.065" v="1339"/>
          <pc:sldLayoutMkLst>
            <pc:docMk/>
            <pc:sldMasterMk cId="3959746906" sldId="2147483660"/>
            <pc:sldLayoutMk cId="3586158462" sldId="2147483669"/>
          </pc:sldLayoutMkLst>
          <pc:spChg chg="del mod">
            <ac:chgData name="Alisha Silvia Mercedes Hall" userId="2d05916f-0a65-40fb-890b-3da59756b658" providerId="ADAL" clId="{76CED088-0090-CB49-9B9D-1CB117514A96}" dt="2023-03-29T09:48:41.325" v="446" actId="478"/>
            <ac:spMkLst>
              <pc:docMk/>
              <pc:sldMasterMk cId="3959746906" sldId="2147483660"/>
              <pc:sldLayoutMk cId="3586158462" sldId="2147483669"/>
              <ac:spMk id="2" creationId="{00000000-0000-0000-0000-000000000000}"/>
            </ac:spMkLst>
          </pc:spChg>
          <pc:spChg chg="add mod">
            <ac:chgData name="Alisha Silvia Mercedes Hall" userId="2d05916f-0a65-40fb-890b-3da59756b658" providerId="ADAL" clId="{76CED088-0090-CB49-9B9D-1CB117514A96}" dt="2023-03-29T10:16:43.065" v="1339"/>
            <ac:spMkLst>
              <pc:docMk/>
              <pc:sldMasterMk cId="3959746906" sldId="2147483660"/>
              <pc:sldLayoutMk cId="3586158462" sldId="2147483669"/>
              <ac:spMk id="2" creationId="{21CFDA4F-F1FD-88E1-4ABE-771366EC4609}"/>
            </ac:spMkLst>
          </pc:spChg>
          <pc:spChg chg="del mod">
            <ac:chgData name="Alisha Silvia Mercedes Hall" userId="2d05916f-0a65-40fb-890b-3da59756b658" providerId="ADAL" clId="{76CED088-0090-CB49-9B9D-1CB117514A96}" dt="2023-03-29T10:16:42.762" v="1338" actId="478"/>
            <ac:spMkLst>
              <pc:docMk/>
              <pc:sldMasterMk cId="3959746906" sldId="2147483660"/>
              <pc:sldLayoutMk cId="3586158462" sldId="2147483669"/>
              <ac:spMk id="4" creationId="{00000000-0000-0000-0000-000000000000}"/>
            </ac:spMkLst>
          </pc:spChg>
          <pc:spChg chg="mod">
            <ac:chgData name="Alisha Silvia Mercedes Hall" userId="2d05916f-0a65-40fb-890b-3da59756b658" providerId="ADAL" clId="{76CED088-0090-CB49-9B9D-1CB117514A96}" dt="2023-03-29T09:43:32.297" v="403" actId="1076"/>
            <ac:spMkLst>
              <pc:docMk/>
              <pc:sldMasterMk cId="3959746906" sldId="2147483660"/>
              <pc:sldLayoutMk cId="3586158462" sldId="2147483669"/>
              <ac:spMk id="5" creationId="{00000000-0000-0000-0000-000000000000}"/>
            </ac:spMkLst>
          </pc:spChg>
          <pc:spChg chg="del">
            <ac:chgData name="Alisha Silvia Mercedes Hall" userId="2d05916f-0a65-40fb-890b-3da59756b658" providerId="ADAL" clId="{76CED088-0090-CB49-9B9D-1CB117514A96}" dt="2023-03-29T09:41:10.311" v="382" actId="478"/>
            <ac:spMkLst>
              <pc:docMk/>
              <pc:sldMasterMk cId="3959746906" sldId="2147483660"/>
              <pc:sldLayoutMk cId="3586158462" sldId="2147483669"/>
              <ac:spMk id="6" creationId="{00000000-0000-0000-0000-000000000000}"/>
            </ac:spMkLst>
          </pc:spChg>
          <pc:spChg chg="mod">
            <ac:chgData name="Alisha Silvia Mercedes Hall" userId="2d05916f-0a65-40fb-890b-3da59756b658" providerId="ADAL" clId="{76CED088-0090-CB49-9B9D-1CB117514A96}" dt="2023-03-29T09:23:24.642" v="76"/>
            <ac:spMkLst>
              <pc:docMk/>
              <pc:sldMasterMk cId="3959746906" sldId="2147483660"/>
              <pc:sldLayoutMk cId="3586158462" sldId="2147483669"/>
              <ac:spMk id="9" creationId="{3A154999-8752-015D-E4E1-FD28170F60F3}"/>
            </ac:spMkLst>
          </pc:spChg>
          <pc:spChg chg="mod">
            <ac:chgData name="Alisha Silvia Mercedes Hall" userId="2d05916f-0a65-40fb-890b-3da59756b658" providerId="ADAL" clId="{76CED088-0090-CB49-9B9D-1CB117514A96}" dt="2023-03-29T09:23:24.642" v="76"/>
            <ac:spMkLst>
              <pc:docMk/>
              <pc:sldMasterMk cId="3959746906" sldId="2147483660"/>
              <pc:sldLayoutMk cId="3586158462" sldId="2147483669"/>
              <ac:spMk id="10" creationId="{F4CF0B31-D033-E97D-64C0-0EF3DEE8BAC4}"/>
            </ac:spMkLst>
          </pc:spChg>
          <pc:spChg chg="mod">
            <ac:chgData name="Alisha Silvia Mercedes Hall" userId="2d05916f-0a65-40fb-890b-3da59756b658" providerId="ADAL" clId="{76CED088-0090-CB49-9B9D-1CB117514A96}" dt="2023-03-29T09:23:24.642" v="76"/>
            <ac:spMkLst>
              <pc:docMk/>
              <pc:sldMasterMk cId="3959746906" sldId="2147483660"/>
              <pc:sldLayoutMk cId="3586158462" sldId="2147483669"/>
              <ac:spMk id="11" creationId="{C3210039-7245-C918-FC7F-A2FD77F5CB98}"/>
            </ac:spMkLst>
          </pc:spChg>
          <pc:spChg chg="mod">
            <ac:chgData name="Alisha Silvia Mercedes Hall" userId="2d05916f-0a65-40fb-890b-3da59756b658" providerId="ADAL" clId="{76CED088-0090-CB49-9B9D-1CB117514A96}" dt="2023-03-29T09:23:24.642" v="76"/>
            <ac:spMkLst>
              <pc:docMk/>
              <pc:sldMasterMk cId="3959746906" sldId="2147483660"/>
              <pc:sldLayoutMk cId="3586158462" sldId="2147483669"/>
              <ac:spMk id="12" creationId="{5280666A-51C7-E26E-F428-A252CE2E05BB}"/>
            </ac:spMkLst>
          </pc:spChg>
          <pc:spChg chg="mod">
            <ac:chgData name="Alisha Silvia Mercedes Hall" userId="2d05916f-0a65-40fb-890b-3da59756b658" providerId="ADAL" clId="{76CED088-0090-CB49-9B9D-1CB117514A96}" dt="2023-03-29T09:23:24.642" v="76"/>
            <ac:spMkLst>
              <pc:docMk/>
              <pc:sldMasterMk cId="3959746906" sldId="2147483660"/>
              <pc:sldLayoutMk cId="3586158462" sldId="2147483669"/>
              <ac:spMk id="13" creationId="{08D59D2C-FB01-8D9B-CE09-D64466618347}"/>
            </ac:spMkLst>
          </pc:spChg>
          <pc:spChg chg="mod">
            <ac:chgData name="Alisha Silvia Mercedes Hall" userId="2d05916f-0a65-40fb-890b-3da59756b658" providerId="ADAL" clId="{76CED088-0090-CB49-9B9D-1CB117514A96}" dt="2023-03-29T09:23:24.642" v="76"/>
            <ac:spMkLst>
              <pc:docMk/>
              <pc:sldMasterMk cId="3959746906" sldId="2147483660"/>
              <pc:sldLayoutMk cId="3586158462" sldId="2147483669"/>
              <ac:spMk id="14" creationId="{67EFF21B-9F79-332A-6ECB-EF5E9FD265A7}"/>
            </ac:spMkLst>
          </pc:spChg>
          <pc:spChg chg="mod">
            <ac:chgData name="Alisha Silvia Mercedes Hall" userId="2d05916f-0a65-40fb-890b-3da59756b658" providerId="ADAL" clId="{76CED088-0090-CB49-9B9D-1CB117514A96}" dt="2023-03-29T09:23:24.642" v="76"/>
            <ac:spMkLst>
              <pc:docMk/>
              <pc:sldMasterMk cId="3959746906" sldId="2147483660"/>
              <pc:sldLayoutMk cId="3586158462" sldId="2147483669"/>
              <ac:spMk id="15" creationId="{9AAE33B4-B262-CCDC-D300-43F9DBFEA88F}"/>
            </ac:spMkLst>
          </pc:spChg>
          <pc:spChg chg="add del mod">
            <ac:chgData name="Alisha Silvia Mercedes Hall" userId="2d05916f-0a65-40fb-890b-3da59756b658" providerId="ADAL" clId="{76CED088-0090-CB49-9B9D-1CB117514A96}" dt="2023-03-29T09:34:06.476" v="331" actId="478"/>
            <ac:spMkLst>
              <pc:docMk/>
              <pc:sldMasterMk cId="3959746906" sldId="2147483660"/>
              <pc:sldLayoutMk cId="3586158462" sldId="2147483669"/>
              <ac:spMk id="16" creationId="{FDEAFA1B-0182-EC5E-A968-CADDA6A0D878}"/>
            </ac:spMkLst>
          </pc:spChg>
          <pc:spChg chg="add del mod">
            <ac:chgData name="Alisha Silvia Mercedes Hall" userId="2d05916f-0a65-40fb-890b-3da59756b658" providerId="ADAL" clId="{76CED088-0090-CB49-9B9D-1CB117514A96}" dt="2023-03-29T09:48:22.652" v="442" actId="478"/>
            <ac:spMkLst>
              <pc:docMk/>
              <pc:sldMasterMk cId="3959746906" sldId="2147483660"/>
              <pc:sldLayoutMk cId="3586158462" sldId="2147483669"/>
              <ac:spMk id="17" creationId="{95FC0A25-41E7-7AFD-C776-7EBC2FC5BDA0}"/>
            </ac:spMkLst>
          </pc:spChg>
          <pc:spChg chg="add mod">
            <ac:chgData name="Alisha Silvia Mercedes Hall" userId="2d05916f-0a65-40fb-890b-3da59756b658" providerId="ADAL" clId="{76CED088-0090-CB49-9B9D-1CB117514A96}" dt="2023-03-29T09:48:22.832" v="443"/>
            <ac:spMkLst>
              <pc:docMk/>
              <pc:sldMasterMk cId="3959746906" sldId="2147483660"/>
              <pc:sldLayoutMk cId="3586158462" sldId="2147483669"/>
              <ac:spMk id="18" creationId="{A134AC7D-9D88-E316-91C0-585741E49C25}"/>
            </ac:spMkLst>
          </pc:spChg>
          <pc:spChg chg="add mod">
            <ac:chgData name="Alisha Silvia Mercedes Hall" userId="2d05916f-0a65-40fb-890b-3da59756b658" providerId="ADAL" clId="{76CED088-0090-CB49-9B9D-1CB117514A96}" dt="2023-03-29T09:48:41.554" v="447"/>
            <ac:spMkLst>
              <pc:docMk/>
              <pc:sldMasterMk cId="3959746906" sldId="2147483660"/>
              <pc:sldLayoutMk cId="3586158462" sldId="2147483669"/>
              <ac:spMk id="19" creationId="{60745948-64B5-C4F0-715B-6BFD58FE052C}"/>
            </ac:spMkLst>
          </pc:spChg>
          <pc:grpChg chg="add mod">
            <ac:chgData name="Alisha Silvia Mercedes Hall" userId="2d05916f-0a65-40fb-890b-3da59756b658" providerId="ADAL" clId="{76CED088-0090-CB49-9B9D-1CB117514A96}" dt="2023-03-29T09:23:24.642" v="76"/>
            <ac:grpSpMkLst>
              <pc:docMk/>
              <pc:sldMasterMk cId="3959746906" sldId="2147483660"/>
              <pc:sldLayoutMk cId="3586158462" sldId="2147483669"/>
              <ac:grpSpMk id="8" creationId="{9CA022A9-6063-53AA-CB79-90BD722488C9}"/>
            </ac:grpSpMkLst>
          </pc:grpChg>
        </pc:sldLayoutChg>
        <pc:sldLayoutChg chg="addSp delSp modSp mod">
          <pc:chgData name="Alisha Silvia Mercedes Hall" userId="2d05916f-0a65-40fb-890b-3da59756b658" providerId="ADAL" clId="{76CED088-0090-CB49-9B9D-1CB117514A96}" dt="2023-03-29T09:51:07.297" v="470" actId="14100"/>
          <pc:sldLayoutMkLst>
            <pc:docMk/>
            <pc:sldMasterMk cId="3959746906" sldId="2147483660"/>
            <pc:sldLayoutMk cId="3486832488" sldId="2147483670"/>
          </pc:sldLayoutMkLst>
          <pc:spChg chg="del">
            <ac:chgData name="Alisha Silvia Mercedes Hall" userId="2d05916f-0a65-40fb-890b-3da59756b658" providerId="ADAL" clId="{76CED088-0090-CB49-9B9D-1CB117514A96}" dt="2023-03-29T09:45:28.935" v="420" actId="478"/>
            <ac:spMkLst>
              <pc:docMk/>
              <pc:sldMasterMk cId="3959746906" sldId="2147483660"/>
              <pc:sldLayoutMk cId="3486832488" sldId="2147483670"/>
              <ac:spMk id="2" creationId="{00000000-0000-0000-0000-000000000000}"/>
            </ac:spMkLst>
          </pc:spChg>
          <pc:spChg chg="mod">
            <ac:chgData name="Alisha Silvia Mercedes Hall" userId="2d05916f-0a65-40fb-890b-3da59756b658" providerId="ADAL" clId="{76CED088-0090-CB49-9B9D-1CB117514A96}" dt="2023-03-29T09:51:07.297" v="470" actId="14100"/>
            <ac:spMkLst>
              <pc:docMk/>
              <pc:sldMasterMk cId="3959746906" sldId="2147483660"/>
              <pc:sldLayoutMk cId="3486832488" sldId="2147483670"/>
              <ac:spMk id="3" creationId="{00000000-0000-0000-0000-000000000000}"/>
            </ac:spMkLst>
          </pc:spChg>
          <pc:spChg chg="mod">
            <ac:chgData name="Alisha Silvia Mercedes Hall" userId="2d05916f-0a65-40fb-890b-3da59756b658" providerId="ADAL" clId="{76CED088-0090-CB49-9B9D-1CB117514A96}" dt="2023-03-29T09:43:40.369" v="404" actId="1076"/>
            <ac:spMkLst>
              <pc:docMk/>
              <pc:sldMasterMk cId="3959746906" sldId="2147483660"/>
              <pc:sldLayoutMk cId="3486832488" sldId="2147483670"/>
              <ac:spMk id="4" creationId="{00000000-0000-0000-0000-000000000000}"/>
            </ac:spMkLst>
          </pc:spChg>
          <pc:spChg chg="del">
            <ac:chgData name="Alisha Silvia Mercedes Hall" userId="2d05916f-0a65-40fb-890b-3da59756b658" providerId="ADAL" clId="{76CED088-0090-CB49-9B9D-1CB117514A96}" dt="2023-03-29T09:41:12.328" v="383" actId="478"/>
            <ac:spMkLst>
              <pc:docMk/>
              <pc:sldMasterMk cId="3959746906" sldId="2147483660"/>
              <pc:sldLayoutMk cId="3486832488" sldId="2147483670"/>
              <ac:spMk id="5" creationId="{00000000-0000-0000-0000-000000000000}"/>
            </ac:spMkLst>
          </pc:spChg>
          <pc:spChg chg="mod">
            <ac:chgData name="Alisha Silvia Mercedes Hall" userId="2d05916f-0a65-40fb-890b-3da59756b658" providerId="ADAL" clId="{76CED088-0090-CB49-9B9D-1CB117514A96}" dt="2023-03-29T09:22:47.089" v="48"/>
            <ac:spMkLst>
              <pc:docMk/>
              <pc:sldMasterMk cId="3959746906" sldId="2147483660"/>
              <pc:sldLayoutMk cId="3486832488" sldId="2147483670"/>
              <ac:spMk id="8" creationId="{7A8EC186-AABD-4683-8CC7-F8B2E4021E3D}"/>
            </ac:spMkLst>
          </pc:spChg>
          <pc:spChg chg="mod">
            <ac:chgData name="Alisha Silvia Mercedes Hall" userId="2d05916f-0a65-40fb-890b-3da59756b658" providerId="ADAL" clId="{76CED088-0090-CB49-9B9D-1CB117514A96}" dt="2023-03-29T09:22:47.089" v="48"/>
            <ac:spMkLst>
              <pc:docMk/>
              <pc:sldMasterMk cId="3959746906" sldId="2147483660"/>
              <pc:sldLayoutMk cId="3486832488" sldId="2147483670"/>
              <ac:spMk id="9" creationId="{D5E84883-DF8F-3E97-46B0-2E4D0A2E5DD2}"/>
            </ac:spMkLst>
          </pc:spChg>
          <pc:spChg chg="mod">
            <ac:chgData name="Alisha Silvia Mercedes Hall" userId="2d05916f-0a65-40fb-890b-3da59756b658" providerId="ADAL" clId="{76CED088-0090-CB49-9B9D-1CB117514A96}" dt="2023-03-29T09:22:47.089" v="48"/>
            <ac:spMkLst>
              <pc:docMk/>
              <pc:sldMasterMk cId="3959746906" sldId="2147483660"/>
              <pc:sldLayoutMk cId="3486832488" sldId="2147483670"/>
              <ac:spMk id="10" creationId="{12DC9333-F6E0-4609-B3FE-9E9C38CE82E5}"/>
            </ac:spMkLst>
          </pc:spChg>
          <pc:spChg chg="mod">
            <ac:chgData name="Alisha Silvia Mercedes Hall" userId="2d05916f-0a65-40fb-890b-3da59756b658" providerId="ADAL" clId="{76CED088-0090-CB49-9B9D-1CB117514A96}" dt="2023-03-29T09:22:47.089" v="48"/>
            <ac:spMkLst>
              <pc:docMk/>
              <pc:sldMasterMk cId="3959746906" sldId="2147483660"/>
              <pc:sldLayoutMk cId="3486832488" sldId="2147483670"/>
              <ac:spMk id="11" creationId="{D048499F-C7FC-6FDC-E1F4-2EED81AA1B6F}"/>
            </ac:spMkLst>
          </pc:spChg>
          <pc:spChg chg="mod">
            <ac:chgData name="Alisha Silvia Mercedes Hall" userId="2d05916f-0a65-40fb-890b-3da59756b658" providerId="ADAL" clId="{76CED088-0090-CB49-9B9D-1CB117514A96}" dt="2023-03-29T09:22:47.089" v="48"/>
            <ac:spMkLst>
              <pc:docMk/>
              <pc:sldMasterMk cId="3959746906" sldId="2147483660"/>
              <pc:sldLayoutMk cId="3486832488" sldId="2147483670"/>
              <ac:spMk id="12" creationId="{DF04D0E1-102D-FBB3-3752-20B888D2F3A2}"/>
            </ac:spMkLst>
          </pc:spChg>
          <pc:spChg chg="mod">
            <ac:chgData name="Alisha Silvia Mercedes Hall" userId="2d05916f-0a65-40fb-890b-3da59756b658" providerId="ADAL" clId="{76CED088-0090-CB49-9B9D-1CB117514A96}" dt="2023-03-29T09:22:47.089" v="48"/>
            <ac:spMkLst>
              <pc:docMk/>
              <pc:sldMasterMk cId="3959746906" sldId="2147483660"/>
              <pc:sldLayoutMk cId="3486832488" sldId="2147483670"/>
              <ac:spMk id="13" creationId="{D041EC47-9D9A-B491-A7BC-8684992B4958}"/>
            </ac:spMkLst>
          </pc:spChg>
          <pc:spChg chg="mod">
            <ac:chgData name="Alisha Silvia Mercedes Hall" userId="2d05916f-0a65-40fb-890b-3da59756b658" providerId="ADAL" clId="{76CED088-0090-CB49-9B9D-1CB117514A96}" dt="2023-03-29T09:22:47.089" v="48"/>
            <ac:spMkLst>
              <pc:docMk/>
              <pc:sldMasterMk cId="3959746906" sldId="2147483660"/>
              <pc:sldLayoutMk cId="3486832488" sldId="2147483670"/>
              <ac:spMk id="14" creationId="{851F9259-9058-0F5D-4E96-3388CF292D36}"/>
            </ac:spMkLst>
          </pc:spChg>
          <pc:spChg chg="add del mod">
            <ac:chgData name="Alisha Silvia Mercedes Hall" userId="2d05916f-0a65-40fb-890b-3da59756b658" providerId="ADAL" clId="{76CED088-0090-CB49-9B9D-1CB117514A96}" dt="2023-03-29T09:34:12.264" v="333" actId="478"/>
            <ac:spMkLst>
              <pc:docMk/>
              <pc:sldMasterMk cId="3959746906" sldId="2147483660"/>
              <pc:sldLayoutMk cId="3486832488" sldId="2147483670"/>
              <ac:spMk id="15" creationId="{7C5142C4-C626-FB4D-0575-4EA5CEDF9ED4}"/>
            </ac:spMkLst>
          </pc:spChg>
          <pc:spChg chg="add del mod">
            <ac:chgData name="Alisha Silvia Mercedes Hall" userId="2d05916f-0a65-40fb-890b-3da59756b658" providerId="ADAL" clId="{76CED088-0090-CB49-9B9D-1CB117514A96}" dt="2023-03-29T09:48:49.580" v="448" actId="478"/>
            <ac:spMkLst>
              <pc:docMk/>
              <pc:sldMasterMk cId="3959746906" sldId="2147483660"/>
              <pc:sldLayoutMk cId="3486832488" sldId="2147483670"/>
              <ac:spMk id="16" creationId="{8472803E-8CDF-D324-FAB8-5BB351B57B93}"/>
            </ac:spMkLst>
          </pc:spChg>
          <pc:spChg chg="add mod">
            <ac:chgData name="Alisha Silvia Mercedes Hall" userId="2d05916f-0a65-40fb-890b-3da59756b658" providerId="ADAL" clId="{76CED088-0090-CB49-9B9D-1CB117514A96}" dt="2023-03-29T09:45:29.087" v="421"/>
            <ac:spMkLst>
              <pc:docMk/>
              <pc:sldMasterMk cId="3959746906" sldId="2147483660"/>
              <pc:sldLayoutMk cId="3486832488" sldId="2147483670"/>
              <ac:spMk id="17" creationId="{3B657F8B-C473-759C-A0E1-38588AD9F8A6}"/>
            </ac:spMkLst>
          </pc:spChg>
          <pc:spChg chg="add mod">
            <ac:chgData name="Alisha Silvia Mercedes Hall" userId="2d05916f-0a65-40fb-890b-3da59756b658" providerId="ADAL" clId="{76CED088-0090-CB49-9B9D-1CB117514A96}" dt="2023-03-29T09:48:49.764" v="449"/>
            <ac:spMkLst>
              <pc:docMk/>
              <pc:sldMasterMk cId="3959746906" sldId="2147483660"/>
              <pc:sldLayoutMk cId="3486832488" sldId="2147483670"/>
              <ac:spMk id="18" creationId="{C36F9CB5-D770-A371-D5B3-AAE7AE3ABB72}"/>
            </ac:spMkLst>
          </pc:spChg>
          <pc:grpChg chg="add mod">
            <ac:chgData name="Alisha Silvia Mercedes Hall" userId="2d05916f-0a65-40fb-890b-3da59756b658" providerId="ADAL" clId="{76CED088-0090-CB49-9B9D-1CB117514A96}" dt="2023-03-29T09:23:19.838" v="75" actId="1035"/>
            <ac:grpSpMkLst>
              <pc:docMk/>
              <pc:sldMasterMk cId="3959746906" sldId="2147483660"/>
              <pc:sldLayoutMk cId="3486832488" sldId="2147483670"/>
              <ac:grpSpMk id="7" creationId="{F338E655-0F3C-1421-F240-CEF38C35BC28}"/>
            </ac:grpSpMkLst>
          </pc:grpChg>
        </pc:sldLayoutChg>
        <pc:sldLayoutChg chg="addSp delSp modSp mod">
          <pc:chgData name="Alisha Silvia Mercedes Hall" userId="2d05916f-0a65-40fb-890b-3da59756b658" providerId="ADAL" clId="{76CED088-0090-CB49-9B9D-1CB117514A96}" dt="2023-03-29T09:43:45.888" v="405" actId="1076"/>
          <pc:sldLayoutMkLst>
            <pc:docMk/>
            <pc:sldMasterMk cId="3959746906" sldId="2147483660"/>
            <pc:sldLayoutMk cId="265237884" sldId="2147483671"/>
          </pc:sldLayoutMkLst>
          <pc:spChg chg="mod">
            <ac:chgData name="Alisha Silvia Mercedes Hall" userId="2d05916f-0a65-40fb-890b-3da59756b658" providerId="ADAL" clId="{76CED088-0090-CB49-9B9D-1CB117514A96}" dt="2023-03-29T09:31:38.453" v="178" actId="14100"/>
            <ac:spMkLst>
              <pc:docMk/>
              <pc:sldMasterMk cId="3959746906" sldId="2147483660"/>
              <pc:sldLayoutMk cId="265237884" sldId="2147483671"/>
              <ac:spMk id="2" creationId="{00000000-0000-0000-0000-000000000000}"/>
            </ac:spMkLst>
          </pc:spChg>
          <pc:spChg chg="mod">
            <ac:chgData name="Alisha Silvia Mercedes Hall" userId="2d05916f-0a65-40fb-890b-3da59756b658" providerId="ADAL" clId="{76CED088-0090-CB49-9B9D-1CB117514A96}" dt="2023-03-29T09:43:45.888" v="405" actId="1076"/>
            <ac:spMkLst>
              <pc:docMk/>
              <pc:sldMasterMk cId="3959746906" sldId="2147483660"/>
              <pc:sldLayoutMk cId="265237884" sldId="2147483671"/>
              <ac:spMk id="4" creationId="{00000000-0000-0000-0000-000000000000}"/>
            </ac:spMkLst>
          </pc:spChg>
          <pc:spChg chg="del">
            <ac:chgData name="Alisha Silvia Mercedes Hall" userId="2d05916f-0a65-40fb-890b-3da59756b658" providerId="ADAL" clId="{76CED088-0090-CB49-9B9D-1CB117514A96}" dt="2023-03-29T09:41:15.113" v="384" actId="478"/>
            <ac:spMkLst>
              <pc:docMk/>
              <pc:sldMasterMk cId="3959746906" sldId="2147483660"/>
              <pc:sldLayoutMk cId="265237884" sldId="2147483671"/>
              <ac:spMk id="5" creationId="{00000000-0000-0000-0000-000000000000}"/>
            </ac:spMkLst>
          </pc:spChg>
          <pc:spChg chg="mod">
            <ac:chgData name="Alisha Silvia Mercedes Hall" userId="2d05916f-0a65-40fb-890b-3da59756b658" providerId="ADAL" clId="{76CED088-0090-CB49-9B9D-1CB117514A96}" dt="2023-03-29T09:24:00.827" v="88"/>
            <ac:spMkLst>
              <pc:docMk/>
              <pc:sldMasterMk cId="3959746906" sldId="2147483660"/>
              <pc:sldLayoutMk cId="265237884" sldId="2147483671"/>
              <ac:spMk id="8" creationId="{CEA2ED7C-E102-C56A-F941-1D4D3135F040}"/>
            </ac:spMkLst>
          </pc:spChg>
          <pc:spChg chg="mod">
            <ac:chgData name="Alisha Silvia Mercedes Hall" userId="2d05916f-0a65-40fb-890b-3da59756b658" providerId="ADAL" clId="{76CED088-0090-CB49-9B9D-1CB117514A96}" dt="2023-03-29T09:24:00.827" v="88"/>
            <ac:spMkLst>
              <pc:docMk/>
              <pc:sldMasterMk cId="3959746906" sldId="2147483660"/>
              <pc:sldLayoutMk cId="265237884" sldId="2147483671"/>
              <ac:spMk id="9" creationId="{52FF6E6B-A1C7-BE14-9DE9-3429C1DFFFE7}"/>
            </ac:spMkLst>
          </pc:spChg>
          <pc:spChg chg="mod">
            <ac:chgData name="Alisha Silvia Mercedes Hall" userId="2d05916f-0a65-40fb-890b-3da59756b658" providerId="ADAL" clId="{76CED088-0090-CB49-9B9D-1CB117514A96}" dt="2023-03-29T09:24:00.827" v="88"/>
            <ac:spMkLst>
              <pc:docMk/>
              <pc:sldMasterMk cId="3959746906" sldId="2147483660"/>
              <pc:sldLayoutMk cId="265237884" sldId="2147483671"/>
              <ac:spMk id="10" creationId="{4F3E111A-D541-D268-722A-91B24969AAA5}"/>
            </ac:spMkLst>
          </pc:spChg>
          <pc:spChg chg="mod">
            <ac:chgData name="Alisha Silvia Mercedes Hall" userId="2d05916f-0a65-40fb-890b-3da59756b658" providerId="ADAL" clId="{76CED088-0090-CB49-9B9D-1CB117514A96}" dt="2023-03-29T09:24:00.827" v="88"/>
            <ac:spMkLst>
              <pc:docMk/>
              <pc:sldMasterMk cId="3959746906" sldId="2147483660"/>
              <pc:sldLayoutMk cId="265237884" sldId="2147483671"/>
              <ac:spMk id="11" creationId="{06BA30D1-4620-AE06-E28F-60CF0655CA73}"/>
            </ac:spMkLst>
          </pc:spChg>
          <pc:spChg chg="mod">
            <ac:chgData name="Alisha Silvia Mercedes Hall" userId="2d05916f-0a65-40fb-890b-3da59756b658" providerId="ADAL" clId="{76CED088-0090-CB49-9B9D-1CB117514A96}" dt="2023-03-29T09:24:00.827" v="88"/>
            <ac:spMkLst>
              <pc:docMk/>
              <pc:sldMasterMk cId="3959746906" sldId="2147483660"/>
              <pc:sldLayoutMk cId="265237884" sldId="2147483671"/>
              <ac:spMk id="12" creationId="{01F76BEC-9065-C9D5-4F8B-48EE4FD20076}"/>
            </ac:spMkLst>
          </pc:spChg>
          <pc:spChg chg="mod">
            <ac:chgData name="Alisha Silvia Mercedes Hall" userId="2d05916f-0a65-40fb-890b-3da59756b658" providerId="ADAL" clId="{76CED088-0090-CB49-9B9D-1CB117514A96}" dt="2023-03-29T09:24:00.827" v="88"/>
            <ac:spMkLst>
              <pc:docMk/>
              <pc:sldMasterMk cId="3959746906" sldId="2147483660"/>
              <pc:sldLayoutMk cId="265237884" sldId="2147483671"/>
              <ac:spMk id="13" creationId="{B1A574FC-6A49-3A3F-C91F-101675A38775}"/>
            </ac:spMkLst>
          </pc:spChg>
          <pc:spChg chg="mod">
            <ac:chgData name="Alisha Silvia Mercedes Hall" userId="2d05916f-0a65-40fb-890b-3da59756b658" providerId="ADAL" clId="{76CED088-0090-CB49-9B9D-1CB117514A96}" dt="2023-03-29T09:24:00.827" v="88"/>
            <ac:spMkLst>
              <pc:docMk/>
              <pc:sldMasterMk cId="3959746906" sldId="2147483660"/>
              <pc:sldLayoutMk cId="265237884" sldId="2147483671"/>
              <ac:spMk id="14" creationId="{3CCE5B28-490D-FB87-13FF-BC8694CF3507}"/>
            </ac:spMkLst>
          </pc:spChg>
          <pc:spChg chg="add del mod">
            <ac:chgData name="Alisha Silvia Mercedes Hall" userId="2d05916f-0a65-40fb-890b-3da59756b658" providerId="ADAL" clId="{76CED088-0090-CB49-9B9D-1CB117514A96}" dt="2023-03-29T09:34:15.762" v="335" actId="478"/>
            <ac:spMkLst>
              <pc:docMk/>
              <pc:sldMasterMk cId="3959746906" sldId="2147483660"/>
              <pc:sldLayoutMk cId="265237884" sldId="2147483671"/>
              <ac:spMk id="15" creationId="{A20CDAF6-AC27-EC20-5D5C-2FCA531288C0}"/>
            </ac:spMkLst>
          </pc:spChg>
          <pc:spChg chg="add mod">
            <ac:chgData name="Alisha Silvia Mercedes Hall" userId="2d05916f-0a65-40fb-890b-3da59756b658" providerId="ADAL" clId="{76CED088-0090-CB49-9B9D-1CB117514A96}" dt="2023-03-29T09:34:21.807" v="338" actId="1076"/>
            <ac:spMkLst>
              <pc:docMk/>
              <pc:sldMasterMk cId="3959746906" sldId="2147483660"/>
              <pc:sldLayoutMk cId="265237884" sldId="2147483671"/>
              <ac:spMk id="16" creationId="{40A6001B-B4DE-0567-E588-FDAAA18302C9}"/>
            </ac:spMkLst>
          </pc:spChg>
          <pc:grpChg chg="add mod">
            <ac:chgData name="Alisha Silvia Mercedes Hall" userId="2d05916f-0a65-40fb-890b-3da59756b658" providerId="ADAL" clId="{76CED088-0090-CB49-9B9D-1CB117514A96}" dt="2023-03-29T09:24:00.827" v="88"/>
            <ac:grpSpMkLst>
              <pc:docMk/>
              <pc:sldMasterMk cId="3959746906" sldId="2147483660"/>
              <pc:sldLayoutMk cId="265237884" sldId="2147483671"/>
              <ac:grpSpMk id="7" creationId="{169464FD-5B81-B2EF-058B-D530E210ADEF}"/>
            </ac:grpSpMkLst>
          </pc:grpChg>
        </pc:sldLayoutChg>
      </pc:sldMasterChg>
    </pc:docChg>
  </pc:docChgLst>
  <pc:docChgLst>
    <pc:chgData name="Jessica Rose Mundy" userId="47a4432f-3287-4610-8c9a-e653a97aba7e" providerId="ADAL" clId="{E22900DD-4357-704E-9FE5-2C47D1C9F4BB}"/>
    <pc:docChg chg="undo custSel addSld delSld modSld sldOrd">
      <pc:chgData name="Jessica Rose Mundy" userId="47a4432f-3287-4610-8c9a-e653a97aba7e" providerId="ADAL" clId="{E22900DD-4357-704E-9FE5-2C47D1C9F4BB}" dt="2023-06-23T08:02:06.990" v="4248" actId="27636"/>
      <pc:docMkLst>
        <pc:docMk/>
      </pc:docMkLst>
      <pc:sldChg chg="modSp mod">
        <pc:chgData name="Jessica Rose Mundy" userId="47a4432f-3287-4610-8c9a-e653a97aba7e" providerId="ADAL" clId="{E22900DD-4357-704E-9FE5-2C47D1C9F4BB}" dt="2023-06-21T14:57:47.166" v="4247" actId="20577"/>
        <pc:sldMkLst>
          <pc:docMk/>
          <pc:sldMk cId="925946102" sldId="271"/>
        </pc:sldMkLst>
        <pc:spChg chg="mod">
          <ac:chgData name="Jessica Rose Mundy" userId="47a4432f-3287-4610-8c9a-e653a97aba7e" providerId="ADAL" clId="{E22900DD-4357-704E-9FE5-2C47D1C9F4BB}" dt="2023-06-21T14:57:47.166" v="4247" actId="20577"/>
          <ac:spMkLst>
            <pc:docMk/>
            <pc:sldMk cId="925946102" sldId="271"/>
            <ac:spMk id="3" creationId="{8CBA00FC-57AC-3FFA-7F10-D4F812967740}"/>
          </ac:spMkLst>
        </pc:spChg>
      </pc:sldChg>
      <pc:sldChg chg="modSp mod">
        <pc:chgData name="Jessica Rose Mundy" userId="47a4432f-3287-4610-8c9a-e653a97aba7e" providerId="ADAL" clId="{E22900DD-4357-704E-9FE5-2C47D1C9F4BB}" dt="2023-06-23T08:02:06.990" v="4248" actId="27636"/>
        <pc:sldMkLst>
          <pc:docMk/>
          <pc:sldMk cId="1179613800" sldId="272"/>
        </pc:sldMkLst>
        <pc:spChg chg="mod">
          <ac:chgData name="Jessica Rose Mundy" userId="47a4432f-3287-4610-8c9a-e653a97aba7e" providerId="ADAL" clId="{E22900DD-4357-704E-9FE5-2C47D1C9F4BB}" dt="2023-06-23T08:02:06.990" v="4248" actId="27636"/>
          <ac:spMkLst>
            <pc:docMk/>
            <pc:sldMk cId="1179613800" sldId="272"/>
            <ac:spMk id="3" creationId="{3C3951DD-65A6-5B2D-252B-286133CFA02E}"/>
          </ac:spMkLst>
        </pc:spChg>
      </pc:sldChg>
      <pc:sldChg chg="ord">
        <pc:chgData name="Jessica Rose Mundy" userId="47a4432f-3287-4610-8c9a-e653a97aba7e" providerId="ADAL" clId="{E22900DD-4357-704E-9FE5-2C47D1C9F4BB}" dt="2023-06-21T14:37:04.694" v="4200" actId="20578"/>
        <pc:sldMkLst>
          <pc:docMk/>
          <pc:sldMk cId="2129161538" sldId="279"/>
        </pc:sldMkLst>
      </pc:sldChg>
      <pc:sldChg chg="addSp delSp modSp mod">
        <pc:chgData name="Jessica Rose Mundy" userId="47a4432f-3287-4610-8c9a-e653a97aba7e" providerId="ADAL" clId="{E22900DD-4357-704E-9FE5-2C47D1C9F4BB}" dt="2023-06-21T14:41:11.621" v="4241" actId="1076"/>
        <pc:sldMkLst>
          <pc:docMk/>
          <pc:sldMk cId="4060735057" sldId="280"/>
        </pc:sldMkLst>
        <pc:spChg chg="mod">
          <ac:chgData name="Jessica Rose Mundy" userId="47a4432f-3287-4610-8c9a-e653a97aba7e" providerId="ADAL" clId="{E22900DD-4357-704E-9FE5-2C47D1C9F4BB}" dt="2023-06-21T14:23:34.768" v="3571" actId="20577"/>
          <ac:spMkLst>
            <pc:docMk/>
            <pc:sldMk cId="4060735057" sldId="280"/>
            <ac:spMk id="2" creationId="{74DBADD2-84BA-FC8A-CAD2-97A7A34D9C9F}"/>
          </ac:spMkLst>
        </pc:spChg>
        <pc:spChg chg="add del mod">
          <ac:chgData name="Jessica Rose Mundy" userId="47a4432f-3287-4610-8c9a-e653a97aba7e" providerId="ADAL" clId="{E22900DD-4357-704E-9FE5-2C47D1C9F4BB}" dt="2023-06-21T12:33:17.141" v="2271" actId="478"/>
          <ac:spMkLst>
            <pc:docMk/>
            <pc:sldMk cId="4060735057" sldId="280"/>
            <ac:spMk id="3" creationId="{4826FB8E-0982-34ED-BA4A-B9BA951FEC7D}"/>
          </ac:spMkLst>
        </pc:spChg>
        <pc:spChg chg="del mod">
          <ac:chgData name="Jessica Rose Mundy" userId="47a4432f-3287-4610-8c9a-e653a97aba7e" providerId="ADAL" clId="{E22900DD-4357-704E-9FE5-2C47D1C9F4BB}" dt="2023-06-20T14:18:59.746" v="747" actId="478"/>
          <ac:spMkLst>
            <pc:docMk/>
            <pc:sldMk cId="4060735057" sldId="280"/>
            <ac:spMk id="3" creationId="{9EC3AC7E-B233-323B-4976-C988B3652803}"/>
          </ac:spMkLst>
        </pc:spChg>
        <pc:spChg chg="add del mod">
          <ac:chgData name="Jessica Rose Mundy" userId="47a4432f-3287-4610-8c9a-e653a97aba7e" providerId="ADAL" clId="{E22900DD-4357-704E-9FE5-2C47D1C9F4BB}" dt="2023-06-21T12:52:08.127" v="3397" actId="478"/>
          <ac:spMkLst>
            <pc:docMk/>
            <pc:sldMk cId="4060735057" sldId="280"/>
            <ac:spMk id="7" creationId="{2395576F-5F3D-CE9D-5DFD-54B39FF79BAF}"/>
          </ac:spMkLst>
        </pc:spChg>
        <pc:spChg chg="add mod">
          <ac:chgData name="Jessica Rose Mundy" userId="47a4432f-3287-4610-8c9a-e653a97aba7e" providerId="ADAL" clId="{E22900DD-4357-704E-9FE5-2C47D1C9F4BB}" dt="2023-06-21T12:52:16.464" v="3399" actId="1076"/>
          <ac:spMkLst>
            <pc:docMk/>
            <pc:sldMk cId="4060735057" sldId="280"/>
            <ac:spMk id="8" creationId="{A6D4FFE6-669B-F966-841D-970456B32B41}"/>
          </ac:spMkLst>
        </pc:spChg>
        <pc:spChg chg="add mod">
          <ac:chgData name="Jessica Rose Mundy" userId="47a4432f-3287-4610-8c9a-e653a97aba7e" providerId="ADAL" clId="{E22900DD-4357-704E-9FE5-2C47D1C9F4BB}" dt="2023-06-21T12:52:14.640" v="3398" actId="1076"/>
          <ac:spMkLst>
            <pc:docMk/>
            <pc:sldMk cId="4060735057" sldId="280"/>
            <ac:spMk id="9" creationId="{90902B56-3EC2-0BB8-D9B5-FDA367FBC095}"/>
          </ac:spMkLst>
        </pc:spChg>
        <pc:spChg chg="add mod">
          <ac:chgData name="Jessica Rose Mundy" userId="47a4432f-3287-4610-8c9a-e653a97aba7e" providerId="ADAL" clId="{E22900DD-4357-704E-9FE5-2C47D1C9F4BB}" dt="2023-06-21T12:52:43.714" v="3408" actId="1076"/>
          <ac:spMkLst>
            <pc:docMk/>
            <pc:sldMk cId="4060735057" sldId="280"/>
            <ac:spMk id="10" creationId="{441E5F33-FE74-F32E-2DE1-FAF7577FEBB9}"/>
          </ac:spMkLst>
        </pc:spChg>
        <pc:spChg chg="add mod">
          <ac:chgData name="Jessica Rose Mundy" userId="47a4432f-3287-4610-8c9a-e653a97aba7e" providerId="ADAL" clId="{E22900DD-4357-704E-9FE5-2C47D1C9F4BB}" dt="2023-06-21T12:39:18.670" v="2768" actId="14100"/>
          <ac:spMkLst>
            <pc:docMk/>
            <pc:sldMk cId="4060735057" sldId="280"/>
            <ac:spMk id="11" creationId="{4F5EA21A-5849-A5F5-CACD-94671B9E1E25}"/>
          </ac:spMkLst>
        </pc:spChg>
        <pc:spChg chg="add del mod">
          <ac:chgData name="Jessica Rose Mundy" userId="47a4432f-3287-4610-8c9a-e653a97aba7e" providerId="ADAL" clId="{E22900DD-4357-704E-9FE5-2C47D1C9F4BB}" dt="2023-06-21T12:34:15.672" v="2291" actId="478"/>
          <ac:spMkLst>
            <pc:docMk/>
            <pc:sldMk cId="4060735057" sldId="280"/>
            <ac:spMk id="12" creationId="{00CFCC0B-4428-2D92-F68F-A70FE3F2A5E3}"/>
          </ac:spMkLst>
        </pc:spChg>
        <pc:spChg chg="add del mod">
          <ac:chgData name="Jessica Rose Mundy" userId="47a4432f-3287-4610-8c9a-e653a97aba7e" providerId="ADAL" clId="{E22900DD-4357-704E-9FE5-2C47D1C9F4BB}" dt="2023-06-21T12:34:16.098" v="2292" actId="478"/>
          <ac:spMkLst>
            <pc:docMk/>
            <pc:sldMk cId="4060735057" sldId="280"/>
            <ac:spMk id="13" creationId="{ED9C0200-C4CF-C3DF-3E33-D5BA9411860B}"/>
          </ac:spMkLst>
        </pc:spChg>
        <pc:spChg chg="add del mod">
          <ac:chgData name="Jessica Rose Mundy" userId="47a4432f-3287-4610-8c9a-e653a97aba7e" providerId="ADAL" clId="{E22900DD-4357-704E-9FE5-2C47D1C9F4BB}" dt="2023-06-21T12:34:16.459" v="2293" actId="478"/>
          <ac:spMkLst>
            <pc:docMk/>
            <pc:sldMk cId="4060735057" sldId="280"/>
            <ac:spMk id="14" creationId="{1A3C64BF-7E34-D735-A5E7-7773849F2FF4}"/>
          </ac:spMkLst>
        </pc:spChg>
        <pc:spChg chg="add del mod">
          <ac:chgData name="Jessica Rose Mundy" userId="47a4432f-3287-4610-8c9a-e653a97aba7e" providerId="ADAL" clId="{E22900DD-4357-704E-9FE5-2C47D1C9F4BB}" dt="2023-06-21T12:34:16.796" v="2294" actId="478"/>
          <ac:spMkLst>
            <pc:docMk/>
            <pc:sldMk cId="4060735057" sldId="280"/>
            <ac:spMk id="15" creationId="{9CC24B74-C99A-D604-1AF9-C8854A89424A}"/>
          </ac:spMkLst>
        </pc:spChg>
        <pc:spChg chg="add mod">
          <ac:chgData name="Jessica Rose Mundy" userId="47a4432f-3287-4610-8c9a-e653a97aba7e" providerId="ADAL" clId="{E22900DD-4357-704E-9FE5-2C47D1C9F4BB}" dt="2023-06-21T12:53:00.475" v="3449" actId="20577"/>
          <ac:spMkLst>
            <pc:docMk/>
            <pc:sldMk cId="4060735057" sldId="280"/>
            <ac:spMk id="16" creationId="{F7E148BC-39CF-9689-03DE-A016DF18344E}"/>
          </ac:spMkLst>
        </pc:spChg>
        <pc:spChg chg="add mod">
          <ac:chgData name="Jessica Rose Mundy" userId="47a4432f-3287-4610-8c9a-e653a97aba7e" providerId="ADAL" clId="{E22900DD-4357-704E-9FE5-2C47D1C9F4BB}" dt="2023-06-21T12:52:41.466" v="3407" actId="1076"/>
          <ac:spMkLst>
            <pc:docMk/>
            <pc:sldMk cId="4060735057" sldId="280"/>
            <ac:spMk id="17" creationId="{55F3DB94-A8BC-8148-CAF1-6FCE39CED6DC}"/>
          </ac:spMkLst>
        </pc:spChg>
        <pc:spChg chg="add mod">
          <ac:chgData name="Jessica Rose Mundy" userId="47a4432f-3287-4610-8c9a-e653a97aba7e" providerId="ADAL" clId="{E22900DD-4357-704E-9FE5-2C47D1C9F4BB}" dt="2023-06-21T12:52:37.433" v="3406" actId="1076"/>
          <ac:spMkLst>
            <pc:docMk/>
            <pc:sldMk cId="4060735057" sldId="280"/>
            <ac:spMk id="18" creationId="{B3512F43-B6B9-2AB8-AE28-4587999EB8B4}"/>
          </ac:spMkLst>
        </pc:spChg>
        <pc:spChg chg="add mod">
          <ac:chgData name="Jessica Rose Mundy" userId="47a4432f-3287-4610-8c9a-e653a97aba7e" providerId="ADAL" clId="{E22900DD-4357-704E-9FE5-2C47D1C9F4BB}" dt="2023-06-21T12:52:34.604" v="3405" actId="1076"/>
          <ac:spMkLst>
            <pc:docMk/>
            <pc:sldMk cId="4060735057" sldId="280"/>
            <ac:spMk id="19" creationId="{4E0EBFDB-0998-1B7B-B694-7C4E11E3535F}"/>
          </ac:spMkLst>
        </pc:spChg>
        <pc:spChg chg="add mod">
          <ac:chgData name="Jessica Rose Mundy" userId="47a4432f-3287-4610-8c9a-e653a97aba7e" providerId="ADAL" clId="{E22900DD-4357-704E-9FE5-2C47D1C9F4BB}" dt="2023-06-21T12:52:28.383" v="3403" actId="14100"/>
          <ac:spMkLst>
            <pc:docMk/>
            <pc:sldMk cId="4060735057" sldId="280"/>
            <ac:spMk id="20" creationId="{4421C288-50A9-A510-82BC-7DB0A1686E1B}"/>
          </ac:spMkLst>
        </pc:spChg>
        <pc:spChg chg="add mod">
          <ac:chgData name="Jessica Rose Mundy" userId="47a4432f-3287-4610-8c9a-e653a97aba7e" providerId="ADAL" clId="{E22900DD-4357-704E-9FE5-2C47D1C9F4BB}" dt="2023-06-21T14:40:20.062" v="4211" actId="20577"/>
          <ac:spMkLst>
            <pc:docMk/>
            <pc:sldMk cId="4060735057" sldId="280"/>
            <ac:spMk id="21" creationId="{706A4162-3642-7299-D1B7-91365E587B63}"/>
          </ac:spMkLst>
        </pc:spChg>
        <pc:spChg chg="add del mod">
          <ac:chgData name="Jessica Rose Mundy" userId="47a4432f-3287-4610-8c9a-e653a97aba7e" providerId="ADAL" clId="{E22900DD-4357-704E-9FE5-2C47D1C9F4BB}" dt="2023-06-21T12:52:02.673" v="3396" actId="478"/>
          <ac:spMkLst>
            <pc:docMk/>
            <pc:sldMk cId="4060735057" sldId="280"/>
            <ac:spMk id="22" creationId="{87BC1326-1D75-302E-D2BC-F19B7AE35505}"/>
          </ac:spMkLst>
        </pc:spChg>
        <pc:spChg chg="add mod">
          <ac:chgData name="Jessica Rose Mundy" userId="47a4432f-3287-4610-8c9a-e653a97aba7e" providerId="ADAL" clId="{E22900DD-4357-704E-9FE5-2C47D1C9F4BB}" dt="2023-06-21T12:52:32.150" v="3404" actId="14100"/>
          <ac:spMkLst>
            <pc:docMk/>
            <pc:sldMk cId="4060735057" sldId="280"/>
            <ac:spMk id="23" creationId="{0CAA5A23-C272-CF19-33E3-AD7D402DA084}"/>
          </ac:spMkLst>
        </pc:spChg>
        <pc:spChg chg="add mod">
          <ac:chgData name="Jessica Rose Mundy" userId="47a4432f-3287-4610-8c9a-e653a97aba7e" providerId="ADAL" clId="{E22900DD-4357-704E-9FE5-2C47D1C9F4BB}" dt="2023-06-21T14:41:11.621" v="4241" actId="1076"/>
          <ac:spMkLst>
            <pc:docMk/>
            <pc:sldMk cId="4060735057" sldId="280"/>
            <ac:spMk id="25" creationId="{72DFB88E-70FE-0EE7-050F-BB776252367F}"/>
          </ac:spMkLst>
        </pc:spChg>
        <pc:picChg chg="add del mod">
          <ac:chgData name="Jessica Rose Mundy" userId="47a4432f-3287-4610-8c9a-e653a97aba7e" providerId="ADAL" clId="{E22900DD-4357-704E-9FE5-2C47D1C9F4BB}" dt="2023-06-21T12:39:29.432" v="2773" actId="478"/>
          <ac:picMkLst>
            <pc:docMk/>
            <pc:sldMk cId="4060735057" sldId="280"/>
            <ac:picMk id="6" creationId="{7A08DC92-0A0F-EBE8-2893-9069D1343030}"/>
          </ac:picMkLst>
        </pc:picChg>
        <pc:picChg chg="add mod">
          <ac:chgData name="Jessica Rose Mundy" userId="47a4432f-3287-4610-8c9a-e653a97aba7e" providerId="ADAL" clId="{E22900DD-4357-704E-9FE5-2C47D1C9F4BB}" dt="2023-06-21T14:15:56.564" v="3486" actId="1076"/>
          <ac:picMkLst>
            <pc:docMk/>
            <pc:sldMk cId="4060735057" sldId="280"/>
            <ac:picMk id="24" creationId="{BC94E5E1-58AA-67E2-E49C-2D91C3519C4D}"/>
          </ac:picMkLst>
        </pc:picChg>
      </pc:sldChg>
      <pc:sldChg chg="addSp delSp modSp mod ord">
        <pc:chgData name="Jessica Rose Mundy" userId="47a4432f-3287-4610-8c9a-e653a97aba7e" providerId="ADAL" clId="{E22900DD-4357-704E-9FE5-2C47D1C9F4BB}" dt="2023-06-21T14:46:14.794" v="4243" actId="1076"/>
        <pc:sldMkLst>
          <pc:docMk/>
          <pc:sldMk cId="2146522950" sldId="281"/>
        </pc:sldMkLst>
        <pc:spChg chg="del mod">
          <ac:chgData name="Jessica Rose Mundy" userId="47a4432f-3287-4610-8c9a-e653a97aba7e" providerId="ADAL" clId="{E22900DD-4357-704E-9FE5-2C47D1C9F4BB}" dt="2023-06-21T12:53:18.385" v="3456" actId="478"/>
          <ac:spMkLst>
            <pc:docMk/>
            <pc:sldMk cId="2146522950" sldId="281"/>
            <ac:spMk id="2" creationId="{89AF9575-2BF4-9067-067B-D86E5C5AF6D4}"/>
          </ac:spMkLst>
        </pc:spChg>
        <pc:spChg chg="add mod">
          <ac:chgData name="Jessica Rose Mundy" userId="47a4432f-3287-4610-8c9a-e653a97aba7e" providerId="ADAL" clId="{E22900DD-4357-704E-9FE5-2C47D1C9F4BB}" dt="2023-06-21T14:46:14.794" v="4243" actId="1076"/>
          <ac:spMkLst>
            <pc:docMk/>
            <pc:sldMk cId="2146522950" sldId="281"/>
            <ac:spMk id="3" creationId="{82E2C639-DECB-1EAC-F92F-297F4578A93D}"/>
          </ac:spMkLst>
        </pc:spChg>
        <pc:picChg chg="mod">
          <ac:chgData name="Jessica Rose Mundy" userId="47a4432f-3287-4610-8c9a-e653a97aba7e" providerId="ADAL" clId="{E22900DD-4357-704E-9FE5-2C47D1C9F4BB}" dt="2023-06-21T14:46:11.926" v="4242" actId="1076"/>
          <ac:picMkLst>
            <pc:docMk/>
            <pc:sldMk cId="2146522950" sldId="281"/>
            <ac:picMk id="6" creationId="{F1AF9DA6-5FFB-157D-0496-D3C71EE54DA1}"/>
          </ac:picMkLst>
        </pc:picChg>
      </pc:sldChg>
      <pc:sldChg chg="modSp mod">
        <pc:chgData name="Jessica Rose Mundy" userId="47a4432f-3287-4610-8c9a-e653a97aba7e" providerId="ADAL" clId="{E22900DD-4357-704E-9FE5-2C47D1C9F4BB}" dt="2023-06-21T14:37:44.121" v="4204" actId="14100"/>
        <pc:sldMkLst>
          <pc:docMk/>
          <pc:sldMk cId="1644056170" sldId="286"/>
        </pc:sldMkLst>
        <pc:picChg chg="mod">
          <ac:chgData name="Jessica Rose Mundy" userId="47a4432f-3287-4610-8c9a-e653a97aba7e" providerId="ADAL" clId="{E22900DD-4357-704E-9FE5-2C47D1C9F4BB}" dt="2023-06-21T14:37:44.121" v="4204" actId="14100"/>
          <ac:picMkLst>
            <pc:docMk/>
            <pc:sldMk cId="1644056170" sldId="286"/>
            <ac:picMk id="8" creationId="{4228462C-2A6A-4B78-B012-2A641AAAC27F}"/>
          </ac:picMkLst>
        </pc:picChg>
      </pc:sldChg>
      <pc:sldChg chg="modSp mod">
        <pc:chgData name="Jessica Rose Mundy" userId="47a4432f-3287-4610-8c9a-e653a97aba7e" providerId="ADAL" clId="{E22900DD-4357-704E-9FE5-2C47D1C9F4BB}" dt="2023-06-21T14:50:59.744" v="4246" actId="1076"/>
        <pc:sldMkLst>
          <pc:docMk/>
          <pc:sldMk cId="2565416876" sldId="287"/>
        </pc:sldMkLst>
        <pc:spChg chg="mod">
          <ac:chgData name="Jessica Rose Mundy" userId="47a4432f-3287-4610-8c9a-e653a97aba7e" providerId="ADAL" clId="{E22900DD-4357-704E-9FE5-2C47D1C9F4BB}" dt="2023-06-21T14:36:06.906" v="4169" actId="20577"/>
          <ac:spMkLst>
            <pc:docMk/>
            <pc:sldMk cId="2565416876" sldId="287"/>
            <ac:spMk id="4" creationId="{CF8B903C-92D9-11B4-43BE-3E3776634810}"/>
          </ac:spMkLst>
        </pc:spChg>
        <pc:picChg chg="mod">
          <ac:chgData name="Jessica Rose Mundy" userId="47a4432f-3287-4610-8c9a-e653a97aba7e" providerId="ADAL" clId="{E22900DD-4357-704E-9FE5-2C47D1C9F4BB}" dt="2023-06-21T14:50:59.744" v="4246" actId="1076"/>
          <ac:picMkLst>
            <pc:docMk/>
            <pc:sldMk cId="2565416876" sldId="287"/>
            <ac:picMk id="7" creationId="{1DBCE3BB-DED4-E99B-A521-B77ABE68CC7D}"/>
          </ac:picMkLst>
        </pc:picChg>
      </pc:sldChg>
      <pc:sldChg chg="addSp modSp">
        <pc:chgData name="Jessica Rose Mundy" userId="47a4432f-3287-4610-8c9a-e653a97aba7e" providerId="ADAL" clId="{E22900DD-4357-704E-9FE5-2C47D1C9F4BB}" dt="2023-06-21T14:36:41.584" v="4175" actId="1076"/>
        <pc:sldMkLst>
          <pc:docMk/>
          <pc:sldMk cId="4217610597" sldId="290"/>
        </pc:sldMkLst>
        <pc:picChg chg="add mod">
          <ac:chgData name="Jessica Rose Mundy" userId="47a4432f-3287-4610-8c9a-e653a97aba7e" providerId="ADAL" clId="{E22900DD-4357-704E-9FE5-2C47D1C9F4BB}" dt="2023-06-21T14:36:41.584" v="4175" actId="1076"/>
          <ac:picMkLst>
            <pc:docMk/>
            <pc:sldMk cId="4217610597" sldId="290"/>
            <ac:picMk id="8194" creationId="{9C40B7F9-2534-28E9-4B67-B6A122ECC7BB}"/>
          </ac:picMkLst>
        </pc:picChg>
      </pc:sldChg>
      <pc:sldChg chg="addSp modSp mod">
        <pc:chgData name="Jessica Rose Mundy" userId="47a4432f-3287-4610-8c9a-e653a97aba7e" providerId="ADAL" clId="{E22900DD-4357-704E-9FE5-2C47D1C9F4BB}" dt="2023-06-21T14:35:41.421" v="4125" actId="1076"/>
        <pc:sldMkLst>
          <pc:docMk/>
          <pc:sldMk cId="83666501" sldId="291"/>
        </pc:sldMkLst>
        <pc:spChg chg="mod">
          <ac:chgData name="Jessica Rose Mundy" userId="47a4432f-3287-4610-8c9a-e653a97aba7e" providerId="ADAL" clId="{E22900DD-4357-704E-9FE5-2C47D1C9F4BB}" dt="2023-06-21T14:35:36.688" v="4124" actId="14100"/>
          <ac:spMkLst>
            <pc:docMk/>
            <pc:sldMk cId="83666501" sldId="291"/>
            <ac:spMk id="8" creationId="{2F573862-BB0B-5579-4792-0F756F5807CC}"/>
          </ac:spMkLst>
        </pc:spChg>
        <pc:grpChg chg="mod">
          <ac:chgData name="Jessica Rose Mundy" userId="47a4432f-3287-4610-8c9a-e653a97aba7e" providerId="ADAL" clId="{E22900DD-4357-704E-9FE5-2C47D1C9F4BB}" dt="2023-06-21T14:35:41.421" v="4125" actId="1076"/>
          <ac:grpSpMkLst>
            <pc:docMk/>
            <pc:sldMk cId="83666501" sldId="291"/>
            <ac:grpSpMk id="6" creationId="{4A3F541F-F1D6-5878-6257-3770C5F54430}"/>
          </ac:grpSpMkLst>
        </pc:grpChg>
        <pc:picChg chg="add mod">
          <ac:chgData name="Jessica Rose Mundy" userId="47a4432f-3287-4610-8c9a-e653a97aba7e" providerId="ADAL" clId="{E22900DD-4357-704E-9FE5-2C47D1C9F4BB}" dt="2023-06-21T12:19:54.410" v="1825" actId="1076"/>
          <ac:picMkLst>
            <pc:docMk/>
            <pc:sldMk cId="83666501" sldId="291"/>
            <ac:picMk id="3" creationId="{53CE9476-139D-6775-0A0C-F82CB5530A8B}"/>
          </ac:picMkLst>
        </pc:picChg>
        <pc:picChg chg="mod">
          <ac:chgData name="Jessica Rose Mundy" userId="47a4432f-3287-4610-8c9a-e653a97aba7e" providerId="ADAL" clId="{E22900DD-4357-704E-9FE5-2C47D1C9F4BB}" dt="2023-06-21T12:19:50.843" v="1823" actId="1076"/>
          <ac:picMkLst>
            <pc:docMk/>
            <pc:sldMk cId="83666501" sldId="291"/>
            <ac:picMk id="13" creationId="{83ED6C26-DBE7-48A8-2225-D07E8F3154F4}"/>
          </ac:picMkLst>
        </pc:picChg>
        <pc:picChg chg="mod">
          <ac:chgData name="Jessica Rose Mundy" userId="47a4432f-3287-4610-8c9a-e653a97aba7e" providerId="ADAL" clId="{E22900DD-4357-704E-9FE5-2C47D1C9F4BB}" dt="2023-06-21T12:20:03.177" v="1828" actId="1076"/>
          <ac:picMkLst>
            <pc:docMk/>
            <pc:sldMk cId="83666501" sldId="291"/>
            <ac:picMk id="14" creationId="{FA310388-C9C7-E7A7-BE19-F021436AA2FE}"/>
          </ac:picMkLst>
        </pc:picChg>
        <pc:picChg chg="add mod">
          <ac:chgData name="Jessica Rose Mundy" userId="47a4432f-3287-4610-8c9a-e653a97aba7e" providerId="ADAL" clId="{E22900DD-4357-704E-9FE5-2C47D1C9F4BB}" dt="2023-06-21T12:19:59.393" v="1827" actId="1076"/>
          <ac:picMkLst>
            <pc:docMk/>
            <pc:sldMk cId="83666501" sldId="291"/>
            <ac:picMk id="15" creationId="{B45AF352-56AB-A66C-1C36-F09AC369AB4B}"/>
          </ac:picMkLst>
        </pc:picChg>
        <pc:picChg chg="add mod">
          <ac:chgData name="Jessica Rose Mundy" userId="47a4432f-3287-4610-8c9a-e653a97aba7e" providerId="ADAL" clId="{E22900DD-4357-704E-9FE5-2C47D1C9F4BB}" dt="2023-06-21T12:20:06.955" v="1830" actId="1076"/>
          <ac:picMkLst>
            <pc:docMk/>
            <pc:sldMk cId="83666501" sldId="291"/>
            <ac:picMk id="16" creationId="{04DAC90E-694A-D95B-9D41-68239375AA78}"/>
          </ac:picMkLst>
        </pc:picChg>
        <pc:picChg chg="add mod">
          <ac:chgData name="Jessica Rose Mundy" userId="47a4432f-3287-4610-8c9a-e653a97aba7e" providerId="ADAL" clId="{E22900DD-4357-704E-9FE5-2C47D1C9F4BB}" dt="2023-06-21T12:20:11.596" v="1832" actId="1076"/>
          <ac:picMkLst>
            <pc:docMk/>
            <pc:sldMk cId="83666501" sldId="291"/>
            <ac:picMk id="17" creationId="{29E8B01B-00FC-73C4-7FB4-6AEE5D640EC0}"/>
          </ac:picMkLst>
        </pc:picChg>
        <pc:picChg chg="mod">
          <ac:chgData name="Jessica Rose Mundy" userId="47a4432f-3287-4610-8c9a-e653a97aba7e" providerId="ADAL" clId="{E22900DD-4357-704E-9FE5-2C47D1C9F4BB}" dt="2023-06-21T12:19:43.741" v="1821" actId="1076"/>
          <ac:picMkLst>
            <pc:docMk/>
            <pc:sldMk cId="83666501" sldId="291"/>
            <ac:picMk id="18" creationId="{C25335BF-74CB-079A-E06F-493F5EA94021}"/>
          </ac:picMkLst>
        </pc:picChg>
        <pc:picChg chg="add mod">
          <ac:chgData name="Jessica Rose Mundy" userId="47a4432f-3287-4610-8c9a-e653a97aba7e" providerId="ADAL" clId="{E22900DD-4357-704E-9FE5-2C47D1C9F4BB}" dt="2023-06-21T12:20:15.497" v="1834" actId="1076"/>
          <ac:picMkLst>
            <pc:docMk/>
            <pc:sldMk cId="83666501" sldId="291"/>
            <ac:picMk id="19" creationId="{20D6F106-D55D-44E3-A6DF-799D503387E4}"/>
          </ac:picMkLst>
        </pc:picChg>
        <pc:picChg chg="mod">
          <ac:chgData name="Jessica Rose Mundy" userId="47a4432f-3287-4610-8c9a-e653a97aba7e" providerId="ADAL" clId="{E22900DD-4357-704E-9FE5-2C47D1C9F4BB}" dt="2023-06-21T12:19:45.360" v="1822" actId="1076"/>
          <ac:picMkLst>
            <pc:docMk/>
            <pc:sldMk cId="83666501" sldId="291"/>
            <ac:picMk id="20" creationId="{8BAD46B9-0059-77FB-0C39-BC459098C096}"/>
          </ac:picMkLst>
        </pc:picChg>
      </pc:sldChg>
      <pc:sldChg chg="addSp delSp modSp mod">
        <pc:chgData name="Jessica Rose Mundy" userId="47a4432f-3287-4610-8c9a-e653a97aba7e" providerId="ADAL" clId="{E22900DD-4357-704E-9FE5-2C47D1C9F4BB}" dt="2023-06-21T14:35:18.578" v="4122" actId="20577"/>
        <pc:sldMkLst>
          <pc:docMk/>
          <pc:sldMk cId="2285511719" sldId="292"/>
        </pc:sldMkLst>
        <pc:spChg chg="mod">
          <ac:chgData name="Jessica Rose Mundy" userId="47a4432f-3287-4610-8c9a-e653a97aba7e" providerId="ADAL" clId="{E22900DD-4357-704E-9FE5-2C47D1C9F4BB}" dt="2023-06-21T14:35:18.578" v="4122" actId="20577"/>
          <ac:spMkLst>
            <pc:docMk/>
            <pc:sldMk cId="2285511719" sldId="292"/>
            <ac:spMk id="3" creationId="{11E9ED43-1AEF-80B9-E9B0-2EB695DD9D65}"/>
          </ac:spMkLst>
        </pc:spChg>
        <pc:spChg chg="add del mod">
          <ac:chgData name="Jessica Rose Mundy" userId="47a4432f-3287-4610-8c9a-e653a97aba7e" providerId="ADAL" clId="{E22900DD-4357-704E-9FE5-2C47D1C9F4BB}" dt="2023-06-21T14:34:17.715" v="3964" actId="478"/>
          <ac:spMkLst>
            <pc:docMk/>
            <pc:sldMk cId="2285511719" sldId="292"/>
            <ac:spMk id="6" creationId="{FD1775F9-B2E4-0BE4-D957-97157A599081}"/>
          </ac:spMkLst>
        </pc:spChg>
        <pc:spChg chg="add del mod">
          <ac:chgData name="Jessica Rose Mundy" userId="47a4432f-3287-4610-8c9a-e653a97aba7e" providerId="ADAL" clId="{E22900DD-4357-704E-9FE5-2C47D1C9F4BB}" dt="2023-06-21T14:34:26.869" v="3966" actId="478"/>
          <ac:spMkLst>
            <pc:docMk/>
            <pc:sldMk cId="2285511719" sldId="292"/>
            <ac:spMk id="7" creationId="{57D6E8EA-30FE-1EF2-F332-11D1A3E5E4CC}"/>
          </ac:spMkLst>
        </pc:spChg>
      </pc:sldChg>
      <pc:sldChg chg="addSp modSp mod ord">
        <pc:chgData name="Jessica Rose Mundy" userId="47a4432f-3287-4610-8c9a-e653a97aba7e" providerId="ADAL" clId="{E22900DD-4357-704E-9FE5-2C47D1C9F4BB}" dt="2023-06-20T14:02:06.465" v="103" actId="1076"/>
        <pc:sldMkLst>
          <pc:docMk/>
          <pc:sldMk cId="2299741781" sldId="294"/>
        </pc:sldMkLst>
        <pc:spChg chg="add mod">
          <ac:chgData name="Jessica Rose Mundy" userId="47a4432f-3287-4610-8c9a-e653a97aba7e" providerId="ADAL" clId="{E22900DD-4357-704E-9FE5-2C47D1C9F4BB}" dt="2023-06-20T14:02:06.465" v="103" actId="1076"/>
          <ac:spMkLst>
            <pc:docMk/>
            <pc:sldMk cId="2299741781" sldId="294"/>
            <ac:spMk id="2" creationId="{4132241D-82FA-2AA6-1F4A-2FECA4551CE2}"/>
          </ac:spMkLst>
        </pc:spChg>
        <pc:picChg chg="mod">
          <ac:chgData name="Jessica Rose Mundy" userId="47a4432f-3287-4610-8c9a-e653a97aba7e" providerId="ADAL" clId="{E22900DD-4357-704E-9FE5-2C47D1C9F4BB}" dt="2023-06-20T14:00:28.098" v="5" actId="1076"/>
          <ac:picMkLst>
            <pc:docMk/>
            <pc:sldMk cId="2299741781" sldId="294"/>
            <ac:picMk id="6" creationId="{C79CC87C-92A8-FE7C-72AC-66C0A760E8EC}"/>
          </ac:picMkLst>
        </pc:picChg>
      </pc:sldChg>
      <pc:sldChg chg="addSp delSp modSp mod">
        <pc:chgData name="Jessica Rose Mundy" userId="47a4432f-3287-4610-8c9a-e653a97aba7e" providerId="ADAL" clId="{E22900DD-4357-704E-9FE5-2C47D1C9F4BB}" dt="2023-06-21T14:23:27.880" v="3558" actId="20577"/>
        <pc:sldMkLst>
          <pc:docMk/>
          <pc:sldMk cId="367249206" sldId="295"/>
        </pc:sldMkLst>
        <pc:spChg chg="add del mod">
          <ac:chgData name="Jessica Rose Mundy" userId="47a4432f-3287-4610-8c9a-e653a97aba7e" providerId="ADAL" clId="{E22900DD-4357-704E-9FE5-2C47D1C9F4BB}" dt="2023-06-20T14:12:32.900" v="536" actId="478"/>
          <ac:spMkLst>
            <pc:docMk/>
            <pc:sldMk cId="367249206" sldId="295"/>
            <ac:spMk id="2" creationId="{CB4FA86E-9FA6-6549-5D10-25A5B5B6E25E}"/>
          </ac:spMkLst>
        </pc:spChg>
        <pc:spChg chg="add mod">
          <ac:chgData name="Jessica Rose Mundy" userId="47a4432f-3287-4610-8c9a-e653a97aba7e" providerId="ADAL" clId="{E22900DD-4357-704E-9FE5-2C47D1C9F4BB}" dt="2023-06-21T14:12:50.756" v="3474" actId="207"/>
          <ac:spMkLst>
            <pc:docMk/>
            <pc:sldMk cId="367249206" sldId="295"/>
            <ac:spMk id="3" creationId="{44322209-E7ED-2B75-2B00-D247772BF8D8}"/>
          </ac:spMkLst>
        </pc:spChg>
        <pc:spChg chg="add del mod">
          <ac:chgData name="Jessica Rose Mundy" userId="47a4432f-3287-4610-8c9a-e653a97aba7e" providerId="ADAL" clId="{E22900DD-4357-704E-9FE5-2C47D1C9F4BB}" dt="2023-06-21T12:30:43.565" v="2267" actId="478"/>
          <ac:spMkLst>
            <pc:docMk/>
            <pc:sldMk cId="367249206" sldId="295"/>
            <ac:spMk id="6" creationId="{DAB4732E-1C7E-9A28-545A-36123145E2D3}"/>
          </ac:spMkLst>
        </pc:spChg>
        <pc:spChg chg="add mod">
          <ac:chgData name="Jessica Rose Mundy" userId="47a4432f-3287-4610-8c9a-e653a97aba7e" providerId="ADAL" clId="{E22900DD-4357-704E-9FE5-2C47D1C9F4BB}" dt="2023-06-21T14:13:06.690" v="3480" actId="2085"/>
          <ac:spMkLst>
            <pc:docMk/>
            <pc:sldMk cId="367249206" sldId="295"/>
            <ac:spMk id="7" creationId="{EE2BFDBD-2171-6051-169F-FCB6D415593D}"/>
          </ac:spMkLst>
        </pc:spChg>
        <pc:spChg chg="del mod">
          <ac:chgData name="Jessica Rose Mundy" userId="47a4432f-3287-4610-8c9a-e653a97aba7e" providerId="ADAL" clId="{E22900DD-4357-704E-9FE5-2C47D1C9F4BB}" dt="2023-06-21T12:29:05.178" v="2250" actId="478"/>
          <ac:spMkLst>
            <pc:docMk/>
            <pc:sldMk cId="367249206" sldId="295"/>
            <ac:spMk id="8" creationId="{A88AFF87-089A-657C-337C-D868B608D01B}"/>
          </ac:spMkLst>
        </pc:spChg>
        <pc:spChg chg="add mod">
          <ac:chgData name="Jessica Rose Mundy" userId="47a4432f-3287-4610-8c9a-e653a97aba7e" providerId="ADAL" clId="{E22900DD-4357-704E-9FE5-2C47D1C9F4BB}" dt="2023-06-21T14:13:19.382" v="3483" actId="688"/>
          <ac:spMkLst>
            <pc:docMk/>
            <pc:sldMk cId="367249206" sldId="295"/>
            <ac:spMk id="9" creationId="{2B37DED9-D8AE-0DD2-F9AE-099B5E6A29C8}"/>
          </ac:spMkLst>
        </pc:spChg>
        <pc:spChg chg="add mod">
          <ac:chgData name="Jessica Rose Mundy" userId="47a4432f-3287-4610-8c9a-e653a97aba7e" providerId="ADAL" clId="{E22900DD-4357-704E-9FE5-2C47D1C9F4BB}" dt="2023-06-21T14:23:27.880" v="3558" actId="20577"/>
          <ac:spMkLst>
            <pc:docMk/>
            <pc:sldMk cId="367249206" sldId="295"/>
            <ac:spMk id="10" creationId="{0C0F8D1A-E662-B6D7-CC61-2F78423DA91D}"/>
          </ac:spMkLst>
        </pc:spChg>
        <pc:spChg chg="add mod">
          <ac:chgData name="Jessica Rose Mundy" userId="47a4432f-3287-4610-8c9a-e653a97aba7e" providerId="ADAL" clId="{E22900DD-4357-704E-9FE5-2C47D1C9F4BB}" dt="2023-06-21T14:12:55.900" v="3476" actId="207"/>
          <ac:spMkLst>
            <pc:docMk/>
            <pc:sldMk cId="367249206" sldId="295"/>
            <ac:spMk id="11" creationId="{24B86CBE-7106-800A-12D8-C86F9D5F9E15}"/>
          </ac:spMkLst>
        </pc:spChg>
        <pc:spChg chg="add del mod">
          <ac:chgData name="Jessica Rose Mundy" userId="47a4432f-3287-4610-8c9a-e653a97aba7e" providerId="ADAL" clId="{E22900DD-4357-704E-9FE5-2C47D1C9F4BB}" dt="2023-06-21T12:28:51.186" v="2249" actId="478"/>
          <ac:spMkLst>
            <pc:docMk/>
            <pc:sldMk cId="367249206" sldId="295"/>
            <ac:spMk id="14" creationId="{EC845AB3-C30D-FBEB-ACCD-784F9C6458E2}"/>
          </ac:spMkLst>
        </pc:spChg>
        <pc:spChg chg="add del mod">
          <ac:chgData name="Jessica Rose Mundy" userId="47a4432f-3287-4610-8c9a-e653a97aba7e" providerId="ADAL" clId="{E22900DD-4357-704E-9FE5-2C47D1C9F4BB}" dt="2023-06-21T12:28:40.916" v="2247" actId="478"/>
          <ac:spMkLst>
            <pc:docMk/>
            <pc:sldMk cId="367249206" sldId="295"/>
            <ac:spMk id="15" creationId="{CE0B7E05-BECF-E69D-D7BE-C30A376DEC9C}"/>
          </ac:spMkLst>
        </pc:spChg>
        <pc:spChg chg="add del mod">
          <ac:chgData name="Jessica Rose Mundy" userId="47a4432f-3287-4610-8c9a-e653a97aba7e" providerId="ADAL" clId="{E22900DD-4357-704E-9FE5-2C47D1C9F4BB}" dt="2023-06-21T12:29:07.458" v="2252" actId="478"/>
          <ac:spMkLst>
            <pc:docMk/>
            <pc:sldMk cId="367249206" sldId="295"/>
            <ac:spMk id="17" creationId="{9A443962-A7B3-EDA3-9F41-CD6CE550E1FB}"/>
          </ac:spMkLst>
        </pc:spChg>
        <pc:spChg chg="add del mod">
          <ac:chgData name="Jessica Rose Mundy" userId="47a4432f-3287-4610-8c9a-e653a97aba7e" providerId="ADAL" clId="{E22900DD-4357-704E-9FE5-2C47D1C9F4BB}" dt="2023-06-21T12:29:10.142" v="2253" actId="478"/>
          <ac:spMkLst>
            <pc:docMk/>
            <pc:sldMk cId="367249206" sldId="295"/>
            <ac:spMk id="18" creationId="{9390B12C-6338-CD72-EC4A-692FE64ED25B}"/>
          </ac:spMkLst>
        </pc:spChg>
        <pc:spChg chg="add mod">
          <ac:chgData name="Jessica Rose Mundy" userId="47a4432f-3287-4610-8c9a-e653a97aba7e" providerId="ADAL" clId="{E22900DD-4357-704E-9FE5-2C47D1C9F4BB}" dt="2023-06-21T12:29:14.033" v="2254"/>
          <ac:spMkLst>
            <pc:docMk/>
            <pc:sldMk cId="367249206" sldId="295"/>
            <ac:spMk id="19" creationId="{4B6C3BFF-3AA9-8333-2F27-FF67E4004E25}"/>
          </ac:spMkLst>
        </pc:spChg>
        <pc:spChg chg="add mod">
          <ac:chgData name="Jessica Rose Mundy" userId="47a4432f-3287-4610-8c9a-e653a97aba7e" providerId="ADAL" clId="{E22900DD-4357-704E-9FE5-2C47D1C9F4BB}" dt="2023-06-21T12:30:43.917" v="2268"/>
          <ac:spMkLst>
            <pc:docMk/>
            <pc:sldMk cId="367249206" sldId="295"/>
            <ac:spMk id="20" creationId="{8E2FA51C-DC1A-58A0-9792-F62CE8BF5E87}"/>
          </ac:spMkLst>
        </pc:spChg>
        <pc:picChg chg="add mod">
          <ac:chgData name="Jessica Rose Mundy" userId="47a4432f-3287-4610-8c9a-e653a97aba7e" providerId="ADAL" clId="{E22900DD-4357-704E-9FE5-2C47D1C9F4BB}" dt="2023-06-21T12:26:38.163" v="2172" actId="167"/>
          <ac:picMkLst>
            <pc:docMk/>
            <pc:sldMk cId="367249206" sldId="295"/>
            <ac:picMk id="2" creationId="{B65F51CC-28E7-8BA7-77A7-6B30FADBD7FE}"/>
          </ac:picMkLst>
        </pc:picChg>
        <pc:picChg chg="del mod">
          <ac:chgData name="Jessica Rose Mundy" userId="47a4432f-3287-4610-8c9a-e653a97aba7e" providerId="ADAL" clId="{E22900DD-4357-704E-9FE5-2C47D1C9F4BB}" dt="2023-06-20T14:12:30.777" v="535" actId="478"/>
          <ac:picMkLst>
            <pc:docMk/>
            <pc:sldMk cId="367249206" sldId="295"/>
            <ac:picMk id="6" creationId="{725EBE8A-8FCD-5BE3-5CD1-85611C4776C1}"/>
          </ac:picMkLst>
        </pc:picChg>
        <pc:picChg chg="add mod">
          <ac:chgData name="Jessica Rose Mundy" userId="47a4432f-3287-4610-8c9a-e653a97aba7e" providerId="ADAL" clId="{E22900DD-4357-704E-9FE5-2C47D1C9F4BB}" dt="2023-06-21T14:12:11.566" v="3465" actId="1440"/>
          <ac:picMkLst>
            <pc:docMk/>
            <pc:sldMk cId="367249206" sldId="295"/>
            <ac:picMk id="12" creationId="{0C777487-78EB-49F5-5B69-4DEA986D83F3}"/>
          </ac:picMkLst>
        </pc:picChg>
        <pc:picChg chg="add mod">
          <ac:chgData name="Jessica Rose Mundy" userId="47a4432f-3287-4610-8c9a-e653a97aba7e" providerId="ADAL" clId="{E22900DD-4357-704E-9FE5-2C47D1C9F4BB}" dt="2023-06-21T12:26:42.618" v="2175" actId="1076"/>
          <ac:picMkLst>
            <pc:docMk/>
            <pc:sldMk cId="367249206" sldId="295"/>
            <ac:picMk id="13" creationId="{6CD51168-EE0C-3048-179D-B1BAC252F309}"/>
          </ac:picMkLst>
        </pc:picChg>
        <pc:picChg chg="add mod">
          <ac:chgData name="Jessica Rose Mundy" userId="47a4432f-3287-4610-8c9a-e653a97aba7e" providerId="ADAL" clId="{E22900DD-4357-704E-9FE5-2C47D1C9F4BB}" dt="2023-06-21T12:30:04.880" v="2258" actId="1076"/>
          <ac:picMkLst>
            <pc:docMk/>
            <pc:sldMk cId="367249206" sldId="295"/>
            <ac:picMk id="2050" creationId="{3F845865-3B83-7BC9-1221-D1ED282DD4E5}"/>
          </ac:picMkLst>
        </pc:picChg>
        <pc:picChg chg="add del mod">
          <ac:chgData name="Jessica Rose Mundy" userId="47a4432f-3287-4610-8c9a-e653a97aba7e" providerId="ADAL" clId="{E22900DD-4357-704E-9FE5-2C47D1C9F4BB}" dt="2023-06-20T14:18:22.147" v="704" actId="478"/>
          <ac:picMkLst>
            <pc:docMk/>
            <pc:sldMk cId="367249206" sldId="295"/>
            <ac:picMk id="2052" creationId="{AAB7C0A1-876B-F4D6-50D0-090253FE391D}"/>
          </ac:picMkLst>
        </pc:picChg>
      </pc:sldChg>
      <pc:sldChg chg="addSp delSp modSp mod">
        <pc:chgData name="Jessica Rose Mundy" userId="47a4432f-3287-4610-8c9a-e653a97aba7e" providerId="ADAL" clId="{E22900DD-4357-704E-9FE5-2C47D1C9F4BB}" dt="2023-06-20T14:11:46.297" v="528" actId="20577"/>
        <pc:sldMkLst>
          <pc:docMk/>
          <pc:sldMk cId="1238477741" sldId="298"/>
        </pc:sldMkLst>
        <pc:spChg chg="del">
          <ac:chgData name="Jessica Rose Mundy" userId="47a4432f-3287-4610-8c9a-e653a97aba7e" providerId="ADAL" clId="{E22900DD-4357-704E-9FE5-2C47D1C9F4BB}" dt="2023-06-20T14:00:08.901" v="0" actId="478"/>
          <ac:spMkLst>
            <pc:docMk/>
            <pc:sldMk cId="1238477741" sldId="298"/>
            <ac:spMk id="3" creationId="{E7774C87-AA09-5710-8791-1C80FFB4E1A4}"/>
          </ac:spMkLst>
        </pc:spChg>
        <pc:spChg chg="add mod">
          <ac:chgData name="Jessica Rose Mundy" userId="47a4432f-3287-4610-8c9a-e653a97aba7e" providerId="ADAL" clId="{E22900DD-4357-704E-9FE5-2C47D1C9F4BB}" dt="2023-06-20T14:11:46.297" v="528" actId="20577"/>
          <ac:spMkLst>
            <pc:docMk/>
            <pc:sldMk cId="1238477741" sldId="298"/>
            <ac:spMk id="7" creationId="{7E143504-8DAE-715D-776F-9E17F271879B}"/>
          </ac:spMkLst>
        </pc:spChg>
      </pc:sldChg>
      <pc:sldChg chg="addSp modSp add mod">
        <pc:chgData name="Jessica Rose Mundy" userId="47a4432f-3287-4610-8c9a-e653a97aba7e" providerId="ADAL" clId="{E22900DD-4357-704E-9FE5-2C47D1C9F4BB}" dt="2023-06-20T14:11:42.952" v="526" actId="20577"/>
        <pc:sldMkLst>
          <pc:docMk/>
          <pc:sldMk cId="3566257374" sldId="299"/>
        </pc:sldMkLst>
        <pc:spChg chg="mod">
          <ac:chgData name="Jessica Rose Mundy" userId="47a4432f-3287-4610-8c9a-e653a97aba7e" providerId="ADAL" clId="{E22900DD-4357-704E-9FE5-2C47D1C9F4BB}" dt="2023-06-20T14:11:42.952" v="526" actId="20577"/>
          <ac:spMkLst>
            <pc:docMk/>
            <pc:sldMk cId="3566257374" sldId="299"/>
            <ac:spMk id="7" creationId="{7E143504-8DAE-715D-776F-9E17F271879B}"/>
          </ac:spMkLst>
        </pc:spChg>
        <pc:picChg chg="add mod">
          <ac:chgData name="Jessica Rose Mundy" userId="47a4432f-3287-4610-8c9a-e653a97aba7e" providerId="ADAL" clId="{E22900DD-4357-704E-9FE5-2C47D1C9F4BB}" dt="2023-06-20T14:08:52.401" v="519" actId="1076"/>
          <ac:picMkLst>
            <pc:docMk/>
            <pc:sldMk cId="3566257374" sldId="299"/>
            <ac:picMk id="1026" creationId="{1C91EDE8-E4E0-CC7E-33BC-EABF0E06FB0F}"/>
          </ac:picMkLst>
        </pc:picChg>
        <pc:cxnChg chg="add mod">
          <ac:chgData name="Jessica Rose Mundy" userId="47a4432f-3287-4610-8c9a-e653a97aba7e" providerId="ADAL" clId="{E22900DD-4357-704E-9FE5-2C47D1C9F4BB}" dt="2023-06-20T14:09:09.115" v="522" actId="1582"/>
          <ac:cxnSpMkLst>
            <pc:docMk/>
            <pc:sldMk cId="3566257374" sldId="299"/>
            <ac:cxnSpMk id="8" creationId="{2DE75F44-9E0C-D2D2-4CCD-69906A06FAE5}"/>
          </ac:cxnSpMkLst>
        </pc:cxnChg>
      </pc:sldChg>
      <pc:sldChg chg="addSp delSp modSp add mod">
        <pc:chgData name="Jessica Rose Mundy" userId="47a4432f-3287-4610-8c9a-e653a97aba7e" providerId="ADAL" clId="{E22900DD-4357-704E-9FE5-2C47D1C9F4BB}" dt="2023-06-21T14:27:28.283" v="3961" actId="14100"/>
        <pc:sldMkLst>
          <pc:docMk/>
          <pc:sldMk cId="3439038136" sldId="300"/>
        </pc:sldMkLst>
        <pc:spChg chg="mod">
          <ac:chgData name="Jessica Rose Mundy" userId="47a4432f-3287-4610-8c9a-e653a97aba7e" providerId="ADAL" clId="{E22900DD-4357-704E-9FE5-2C47D1C9F4BB}" dt="2023-06-20T14:19:36.038" v="760" actId="20577"/>
          <ac:spMkLst>
            <pc:docMk/>
            <pc:sldMk cId="3439038136" sldId="300"/>
            <ac:spMk id="2" creationId="{74DBADD2-84BA-FC8A-CAD2-97A7A34D9C9F}"/>
          </ac:spMkLst>
        </pc:spChg>
        <pc:spChg chg="add mod">
          <ac:chgData name="Jessica Rose Mundy" userId="47a4432f-3287-4610-8c9a-e653a97aba7e" providerId="ADAL" clId="{E22900DD-4357-704E-9FE5-2C47D1C9F4BB}" dt="2023-06-21T14:20:41.447" v="3553" actId="1076"/>
          <ac:spMkLst>
            <pc:docMk/>
            <pc:sldMk cId="3439038136" sldId="300"/>
            <ac:spMk id="6" creationId="{A9ABE79C-C092-FA39-A0C3-55AA0BE3EF5D}"/>
          </ac:spMkLst>
        </pc:spChg>
        <pc:spChg chg="add mod">
          <ac:chgData name="Jessica Rose Mundy" userId="47a4432f-3287-4610-8c9a-e653a97aba7e" providerId="ADAL" clId="{E22900DD-4357-704E-9FE5-2C47D1C9F4BB}" dt="2023-06-21T14:27:28.283" v="3961" actId="14100"/>
          <ac:spMkLst>
            <pc:docMk/>
            <pc:sldMk cId="3439038136" sldId="300"/>
            <ac:spMk id="7" creationId="{1C40D6BB-3512-A307-18DB-53A04552C9F4}"/>
          </ac:spMkLst>
        </pc:spChg>
        <pc:spChg chg="add mod">
          <ac:chgData name="Jessica Rose Mundy" userId="47a4432f-3287-4610-8c9a-e653a97aba7e" providerId="ADAL" clId="{E22900DD-4357-704E-9FE5-2C47D1C9F4BB}" dt="2023-06-21T14:24:24.423" v="3613" actId="20577"/>
          <ac:spMkLst>
            <pc:docMk/>
            <pc:sldMk cId="3439038136" sldId="300"/>
            <ac:spMk id="8" creationId="{0F284F9B-823D-27EA-D98D-D69957BAC872}"/>
          </ac:spMkLst>
        </pc:spChg>
        <pc:spChg chg="add mod">
          <ac:chgData name="Jessica Rose Mundy" userId="47a4432f-3287-4610-8c9a-e653a97aba7e" providerId="ADAL" clId="{E22900DD-4357-704E-9FE5-2C47D1C9F4BB}" dt="2023-06-21T14:24:44.520" v="3660" actId="20577"/>
          <ac:spMkLst>
            <pc:docMk/>
            <pc:sldMk cId="3439038136" sldId="300"/>
            <ac:spMk id="9" creationId="{752D3A70-E037-5F5E-61DF-34D49AD79A60}"/>
          </ac:spMkLst>
        </pc:spChg>
        <pc:spChg chg="add mod">
          <ac:chgData name="Jessica Rose Mundy" userId="47a4432f-3287-4610-8c9a-e653a97aba7e" providerId="ADAL" clId="{E22900DD-4357-704E-9FE5-2C47D1C9F4BB}" dt="2023-06-21T14:25:00.564" v="3695" actId="20577"/>
          <ac:spMkLst>
            <pc:docMk/>
            <pc:sldMk cId="3439038136" sldId="300"/>
            <ac:spMk id="10" creationId="{81CBEFC8-D1C8-6F7F-446C-194629791F95}"/>
          </ac:spMkLst>
        </pc:spChg>
        <pc:spChg chg="add mod">
          <ac:chgData name="Jessica Rose Mundy" userId="47a4432f-3287-4610-8c9a-e653a97aba7e" providerId="ADAL" clId="{E22900DD-4357-704E-9FE5-2C47D1C9F4BB}" dt="2023-06-21T14:25:17.382" v="3753" actId="20577"/>
          <ac:spMkLst>
            <pc:docMk/>
            <pc:sldMk cId="3439038136" sldId="300"/>
            <ac:spMk id="11" creationId="{0D50103E-F64B-E0B2-D160-CA9411F1E916}"/>
          </ac:spMkLst>
        </pc:spChg>
        <pc:spChg chg="add mod">
          <ac:chgData name="Jessica Rose Mundy" userId="47a4432f-3287-4610-8c9a-e653a97aba7e" providerId="ADAL" clId="{E22900DD-4357-704E-9FE5-2C47D1C9F4BB}" dt="2023-06-21T14:27:22.084" v="3958" actId="1076"/>
          <ac:spMkLst>
            <pc:docMk/>
            <pc:sldMk cId="3439038136" sldId="300"/>
            <ac:spMk id="12" creationId="{09DB3C30-977F-341F-A04F-1036C58AAEC7}"/>
          </ac:spMkLst>
        </pc:spChg>
        <pc:spChg chg="add mod">
          <ac:chgData name="Jessica Rose Mundy" userId="47a4432f-3287-4610-8c9a-e653a97aba7e" providerId="ADAL" clId="{E22900DD-4357-704E-9FE5-2C47D1C9F4BB}" dt="2023-06-21T14:27:17.999" v="3957" actId="1076"/>
          <ac:spMkLst>
            <pc:docMk/>
            <pc:sldMk cId="3439038136" sldId="300"/>
            <ac:spMk id="13" creationId="{CDE2262C-CF87-0C68-C82F-A4100E770B23}"/>
          </ac:spMkLst>
        </pc:spChg>
        <pc:spChg chg="add mod">
          <ac:chgData name="Jessica Rose Mundy" userId="47a4432f-3287-4610-8c9a-e653a97aba7e" providerId="ADAL" clId="{E22900DD-4357-704E-9FE5-2C47D1C9F4BB}" dt="2023-06-21T14:27:23.803" v="3959" actId="1076"/>
          <ac:spMkLst>
            <pc:docMk/>
            <pc:sldMk cId="3439038136" sldId="300"/>
            <ac:spMk id="14" creationId="{06B51389-5E27-190B-6F6B-28BD5B88287F}"/>
          </ac:spMkLst>
        </pc:spChg>
        <pc:spChg chg="add del mod">
          <ac:chgData name="Jessica Rose Mundy" userId="47a4432f-3287-4610-8c9a-e653a97aba7e" providerId="ADAL" clId="{E22900DD-4357-704E-9FE5-2C47D1C9F4BB}" dt="2023-06-21T14:26:58.372" v="3950" actId="478"/>
          <ac:spMkLst>
            <pc:docMk/>
            <pc:sldMk cId="3439038136" sldId="300"/>
            <ac:spMk id="15" creationId="{3168391C-0B0B-74A6-0D1E-05199C98E08C}"/>
          </ac:spMkLst>
        </pc:spChg>
        <pc:picChg chg="add mod">
          <ac:chgData name="Jessica Rose Mundy" userId="47a4432f-3287-4610-8c9a-e653a97aba7e" providerId="ADAL" clId="{E22900DD-4357-704E-9FE5-2C47D1C9F4BB}" dt="2023-06-20T14:19:57.173" v="767" actId="14100"/>
          <ac:picMkLst>
            <pc:docMk/>
            <pc:sldMk cId="3439038136" sldId="300"/>
            <ac:picMk id="3" creationId="{812E8CEF-4BBB-CCF1-7997-E91D0372BEDE}"/>
          </ac:picMkLst>
        </pc:picChg>
        <pc:picChg chg="del">
          <ac:chgData name="Jessica Rose Mundy" userId="47a4432f-3287-4610-8c9a-e653a97aba7e" providerId="ADAL" clId="{E22900DD-4357-704E-9FE5-2C47D1C9F4BB}" dt="2023-06-20T14:19:40.841" v="761" actId="478"/>
          <ac:picMkLst>
            <pc:docMk/>
            <pc:sldMk cId="3439038136" sldId="300"/>
            <ac:picMk id="6" creationId="{7A08DC92-0A0F-EBE8-2893-9069D1343030}"/>
          </ac:picMkLst>
        </pc:picChg>
      </pc:sldChg>
      <pc:sldChg chg="addSp delSp modSp new mod">
        <pc:chgData name="Jessica Rose Mundy" userId="47a4432f-3287-4610-8c9a-e653a97aba7e" providerId="ADAL" clId="{E22900DD-4357-704E-9FE5-2C47D1C9F4BB}" dt="2023-06-21T14:12:07.897" v="3464" actId="1440"/>
        <pc:sldMkLst>
          <pc:docMk/>
          <pc:sldMk cId="2199042289" sldId="301"/>
        </pc:sldMkLst>
        <pc:spChg chg="mod">
          <ac:chgData name="Jessica Rose Mundy" userId="47a4432f-3287-4610-8c9a-e653a97aba7e" providerId="ADAL" clId="{E22900DD-4357-704E-9FE5-2C47D1C9F4BB}" dt="2023-06-21T12:21:00.287" v="1874" actId="20577"/>
          <ac:spMkLst>
            <pc:docMk/>
            <pc:sldMk cId="2199042289" sldId="301"/>
            <ac:spMk id="2" creationId="{031A47EA-35E6-91C5-9F5F-90C7EA26A8DA}"/>
          </ac:spMkLst>
        </pc:spChg>
        <pc:spChg chg="del">
          <ac:chgData name="Jessica Rose Mundy" userId="47a4432f-3287-4610-8c9a-e653a97aba7e" providerId="ADAL" clId="{E22900DD-4357-704E-9FE5-2C47D1C9F4BB}" dt="2023-06-21T12:21:02.131" v="1875" actId="478"/>
          <ac:spMkLst>
            <pc:docMk/>
            <pc:sldMk cId="2199042289" sldId="301"/>
            <ac:spMk id="3" creationId="{122E3301-DF87-EE0F-9C3C-ED40663CF95E}"/>
          </ac:spMkLst>
        </pc:spChg>
        <pc:spChg chg="add mod">
          <ac:chgData name="Jessica Rose Mundy" userId="47a4432f-3287-4610-8c9a-e653a97aba7e" providerId="ADAL" clId="{E22900DD-4357-704E-9FE5-2C47D1C9F4BB}" dt="2023-06-21T12:30:28.589" v="2262" actId="20577"/>
          <ac:spMkLst>
            <pc:docMk/>
            <pc:sldMk cId="2199042289" sldId="301"/>
            <ac:spMk id="6" creationId="{18086654-D82F-26BB-79FE-0187D43FC74E}"/>
          </ac:spMkLst>
        </pc:spChg>
        <pc:spChg chg="add mod">
          <ac:chgData name="Jessica Rose Mundy" userId="47a4432f-3287-4610-8c9a-e653a97aba7e" providerId="ADAL" clId="{E22900DD-4357-704E-9FE5-2C47D1C9F4BB}" dt="2023-06-21T12:23:46.440" v="2139" actId="207"/>
          <ac:spMkLst>
            <pc:docMk/>
            <pc:sldMk cId="2199042289" sldId="301"/>
            <ac:spMk id="7" creationId="{159C0715-883C-B8B0-19DD-EF279C183934}"/>
          </ac:spMkLst>
        </pc:spChg>
        <pc:picChg chg="add mod">
          <ac:chgData name="Jessica Rose Mundy" userId="47a4432f-3287-4610-8c9a-e653a97aba7e" providerId="ADAL" clId="{E22900DD-4357-704E-9FE5-2C47D1C9F4BB}" dt="2023-06-21T14:12:07.897" v="3464" actId="1440"/>
          <ac:picMkLst>
            <pc:docMk/>
            <pc:sldMk cId="2199042289" sldId="301"/>
            <ac:picMk id="1026" creationId="{7D199B05-FF65-5FCB-F551-F929BEE617B1}"/>
          </ac:picMkLst>
        </pc:picChg>
      </pc:sldChg>
      <pc:sldChg chg="addSp delSp modSp add mod">
        <pc:chgData name="Jessica Rose Mundy" userId="47a4432f-3287-4610-8c9a-e653a97aba7e" providerId="ADAL" clId="{E22900DD-4357-704E-9FE5-2C47D1C9F4BB}" dt="2023-06-21T14:39:33.239" v="4208" actId="1076"/>
        <pc:sldMkLst>
          <pc:docMk/>
          <pc:sldMk cId="2435292053" sldId="302"/>
        </pc:sldMkLst>
        <pc:spChg chg="mod">
          <ac:chgData name="Jessica Rose Mundy" userId="47a4432f-3287-4610-8c9a-e653a97aba7e" providerId="ADAL" clId="{E22900DD-4357-704E-9FE5-2C47D1C9F4BB}" dt="2023-06-21T12:30:22.120" v="2260" actId="20577"/>
          <ac:spMkLst>
            <pc:docMk/>
            <pc:sldMk cId="2435292053" sldId="302"/>
            <ac:spMk id="6" creationId="{18086654-D82F-26BB-79FE-0187D43FC74E}"/>
          </ac:spMkLst>
        </pc:spChg>
        <pc:spChg chg="mod">
          <ac:chgData name="Jessica Rose Mundy" userId="47a4432f-3287-4610-8c9a-e653a97aba7e" providerId="ADAL" clId="{E22900DD-4357-704E-9FE5-2C47D1C9F4BB}" dt="2023-06-21T12:26:05.113" v="2167" actId="1582"/>
          <ac:spMkLst>
            <pc:docMk/>
            <pc:sldMk cId="2435292053" sldId="302"/>
            <ac:spMk id="7" creationId="{159C0715-883C-B8B0-19DD-EF279C183934}"/>
          </ac:spMkLst>
        </pc:spChg>
        <pc:spChg chg="add del mod">
          <ac:chgData name="Jessica Rose Mundy" userId="47a4432f-3287-4610-8c9a-e653a97aba7e" providerId="ADAL" clId="{E22900DD-4357-704E-9FE5-2C47D1C9F4BB}" dt="2023-06-21T12:27:32.628" v="2187" actId="478"/>
          <ac:spMkLst>
            <pc:docMk/>
            <pc:sldMk cId="2435292053" sldId="302"/>
            <ac:spMk id="8" creationId="{E88A9D18-102A-D952-889C-18BFB3E2E929}"/>
          </ac:spMkLst>
        </pc:spChg>
        <pc:spChg chg="add mod">
          <ac:chgData name="Jessica Rose Mundy" userId="47a4432f-3287-4610-8c9a-e653a97aba7e" providerId="ADAL" clId="{E22900DD-4357-704E-9FE5-2C47D1C9F4BB}" dt="2023-06-21T12:30:39.661" v="2266" actId="1037"/>
          <ac:spMkLst>
            <pc:docMk/>
            <pc:sldMk cId="2435292053" sldId="302"/>
            <ac:spMk id="9" creationId="{00F2E4C6-E7E0-42D0-1331-9F7313552BDC}"/>
          </ac:spMkLst>
        </pc:spChg>
        <pc:picChg chg="add mod">
          <ac:chgData name="Jessica Rose Mundy" userId="47a4432f-3287-4610-8c9a-e653a97aba7e" providerId="ADAL" clId="{E22900DD-4357-704E-9FE5-2C47D1C9F4BB}" dt="2023-06-21T12:26:52.831" v="2180"/>
          <ac:picMkLst>
            <pc:docMk/>
            <pc:sldMk cId="2435292053" sldId="302"/>
            <ac:picMk id="3" creationId="{E964F8F6-F151-B679-026E-79E83341AD2E}"/>
          </ac:picMkLst>
        </pc:picChg>
        <pc:picChg chg="add mod">
          <ac:chgData name="Jessica Rose Mundy" userId="47a4432f-3287-4610-8c9a-e653a97aba7e" providerId="ADAL" clId="{E22900DD-4357-704E-9FE5-2C47D1C9F4BB}" dt="2023-06-21T14:39:33.239" v="4208" actId="1076"/>
          <ac:picMkLst>
            <pc:docMk/>
            <pc:sldMk cId="2435292053" sldId="302"/>
            <ac:picMk id="10" creationId="{DC63B907-20DC-52F9-750F-9DAC09AD1464}"/>
          </ac:picMkLst>
        </pc:picChg>
        <pc:picChg chg="mod">
          <ac:chgData name="Jessica Rose Mundy" userId="47a4432f-3287-4610-8c9a-e653a97aba7e" providerId="ADAL" clId="{E22900DD-4357-704E-9FE5-2C47D1C9F4BB}" dt="2023-06-21T14:12:01.448" v="3463" actId="1440"/>
          <ac:picMkLst>
            <pc:docMk/>
            <pc:sldMk cId="2435292053" sldId="302"/>
            <ac:picMk id="1026" creationId="{7D199B05-FF65-5FCB-F551-F929BEE617B1}"/>
          </ac:picMkLst>
        </pc:picChg>
        <pc:picChg chg="add del mod">
          <ac:chgData name="Jessica Rose Mundy" userId="47a4432f-3287-4610-8c9a-e653a97aba7e" providerId="ADAL" clId="{E22900DD-4357-704E-9FE5-2C47D1C9F4BB}" dt="2023-06-21T12:26:52.429" v="2179" actId="478"/>
          <ac:picMkLst>
            <pc:docMk/>
            <pc:sldMk cId="2435292053" sldId="302"/>
            <ac:picMk id="3074" creationId="{CEC14ED4-7C00-5DD9-E0AE-5B7C601808A0}"/>
          </ac:picMkLst>
        </pc:picChg>
      </pc:sldChg>
      <pc:sldChg chg="addSp delSp modSp new del mod">
        <pc:chgData name="Jessica Rose Mundy" userId="47a4432f-3287-4610-8c9a-e653a97aba7e" providerId="ADAL" clId="{E22900DD-4357-704E-9FE5-2C47D1C9F4BB}" dt="2023-06-21T14:37:13.174" v="4203" actId="2696"/>
        <pc:sldMkLst>
          <pc:docMk/>
          <pc:sldMk cId="111289946" sldId="303"/>
        </pc:sldMkLst>
        <pc:spChg chg="mod">
          <ac:chgData name="Jessica Rose Mundy" userId="47a4432f-3287-4610-8c9a-e653a97aba7e" providerId="ADAL" clId="{E22900DD-4357-704E-9FE5-2C47D1C9F4BB}" dt="2023-06-21T14:36:55.360" v="4199" actId="20577"/>
          <ac:spMkLst>
            <pc:docMk/>
            <pc:sldMk cId="111289946" sldId="303"/>
            <ac:spMk id="2" creationId="{B5FFFA49-8690-BC58-A99C-07D25261EE70}"/>
          </ac:spMkLst>
        </pc:spChg>
        <pc:spChg chg="del">
          <ac:chgData name="Jessica Rose Mundy" userId="47a4432f-3287-4610-8c9a-e653a97aba7e" providerId="ADAL" clId="{E22900DD-4357-704E-9FE5-2C47D1C9F4BB}" dt="2023-06-21T14:37:08.806" v="4201" actId="478"/>
          <ac:spMkLst>
            <pc:docMk/>
            <pc:sldMk cId="111289946" sldId="303"/>
            <ac:spMk id="3" creationId="{594205E0-289F-B3D2-540F-4CFFB661C584}"/>
          </ac:spMkLst>
        </pc:spChg>
        <pc:spChg chg="add mod">
          <ac:chgData name="Jessica Rose Mundy" userId="47a4432f-3287-4610-8c9a-e653a97aba7e" providerId="ADAL" clId="{E22900DD-4357-704E-9FE5-2C47D1C9F4BB}" dt="2023-06-21T14:37:09.255" v="4202"/>
          <ac:spMkLst>
            <pc:docMk/>
            <pc:sldMk cId="111289946" sldId="303"/>
            <ac:spMk id="6" creationId="{7DC69B11-9BDD-8EC9-E578-F32AAD4699EC}"/>
          </ac:spMkLst>
        </pc:spChg>
      </pc:sldChg>
      <pc:sldChg chg="delSp add">
        <pc:chgData name="Jessica Rose Mundy" userId="47a4432f-3287-4610-8c9a-e653a97aba7e" providerId="ADAL" clId="{E22900DD-4357-704E-9FE5-2C47D1C9F4BB}" dt="2023-06-21T14:39:38.364" v="4210" actId="478"/>
        <pc:sldMkLst>
          <pc:docMk/>
          <pc:sldMk cId="3598055069" sldId="303"/>
        </pc:sldMkLst>
        <pc:picChg chg="del">
          <ac:chgData name="Jessica Rose Mundy" userId="47a4432f-3287-4610-8c9a-e653a97aba7e" providerId="ADAL" clId="{E22900DD-4357-704E-9FE5-2C47D1C9F4BB}" dt="2023-06-21T14:39:38.364" v="4210" actId="478"/>
          <ac:picMkLst>
            <pc:docMk/>
            <pc:sldMk cId="3598055069" sldId="303"/>
            <ac:picMk id="10" creationId="{DC63B907-20DC-52F9-750F-9DAC09AD1464}"/>
          </ac:picMkLst>
        </pc:picChg>
      </pc:sldChg>
    </pc:docChg>
  </pc:docChgLst>
  <pc:docChgLst>
    <pc:chgData name="Hannah Chatwin" userId="S::au711684@uni.au.dk::62f47891-2df0-464e-8db2-8e3abba1ea63" providerId="AD" clId="Web-{4F249704-691E-4A1E-8C24-0212E5089E06}"/>
    <pc:docChg chg="modSld">
      <pc:chgData name="Hannah Chatwin" userId="S::au711684@uni.au.dk::62f47891-2df0-464e-8db2-8e3abba1ea63" providerId="AD" clId="Web-{4F249704-691E-4A1E-8C24-0212E5089E06}" dt="2023-03-30T10:13:15.083" v="3"/>
      <pc:docMkLst>
        <pc:docMk/>
      </pc:docMkLst>
      <pc:sldChg chg="modSp">
        <pc:chgData name="Hannah Chatwin" userId="S::au711684@uni.au.dk::62f47891-2df0-464e-8db2-8e3abba1ea63" providerId="AD" clId="Web-{4F249704-691E-4A1E-8C24-0212E5089E06}" dt="2023-03-30T10:13:15.083" v="3"/>
        <pc:sldMkLst>
          <pc:docMk/>
          <pc:sldMk cId="3043391760" sldId="265"/>
        </pc:sldMkLst>
        <pc:graphicFrameChg chg="mod modGraphic">
          <ac:chgData name="Hannah Chatwin" userId="S::au711684@uni.au.dk::62f47891-2df0-464e-8db2-8e3abba1ea63" providerId="AD" clId="Web-{4F249704-691E-4A1E-8C24-0212E5089E06}" dt="2023-03-30T10:13:15.083" v="3"/>
          <ac:graphicFrameMkLst>
            <pc:docMk/>
            <pc:sldMk cId="3043391760" sldId="265"/>
            <ac:graphicFrameMk id="6" creationId="{6FE0FBDD-7EB6-82E4-F422-42B41BB14FAB}"/>
          </ac:graphicFrameMkLst>
        </pc:graphicFrameChg>
      </pc:sldChg>
    </pc:docChg>
  </pc:docChgLst>
  <pc:docChgLst>
    <pc:chgData name="Hannah Chatwin" userId="S::au711684@uni.au.dk::62f47891-2df0-464e-8db2-8e3abba1ea63" providerId="AD" clId="Web-{B84AFF90-8FD9-4705-B8C2-17940E8FFA79}"/>
    <pc:docChg chg="addSld modSld">
      <pc:chgData name="Hannah Chatwin" userId="S::au711684@uni.au.dk::62f47891-2df0-464e-8db2-8e3abba1ea63" providerId="AD" clId="Web-{B84AFF90-8FD9-4705-B8C2-17940E8FFA79}" dt="2023-03-29T06:28:32.179" v="29" actId="20577"/>
      <pc:docMkLst>
        <pc:docMk/>
      </pc:docMkLst>
      <pc:sldChg chg="modSp">
        <pc:chgData name="Hannah Chatwin" userId="S::au711684@uni.au.dk::62f47891-2df0-464e-8db2-8e3abba1ea63" providerId="AD" clId="Web-{B84AFF90-8FD9-4705-B8C2-17940E8FFA79}" dt="2023-03-29T06:28:20.992" v="21" actId="20577"/>
        <pc:sldMkLst>
          <pc:docMk/>
          <pc:sldMk cId="3977048896" sldId="256"/>
        </pc:sldMkLst>
        <pc:spChg chg="mod">
          <ac:chgData name="Hannah Chatwin" userId="S::au711684@uni.au.dk::62f47891-2df0-464e-8db2-8e3abba1ea63" providerId="AD" clId="Web-{B84AFF90-8FD9-4705-B8C2-17940E8FFA79}" dt="2023-03-29T06:28:13.460" v="12" actId="20577"/>
          <ac:spMkLst>
            <pc:docMk/>
            <pc:sldMk cId="3977048896" sldId="256"/>
            <ac:spMk id="2" creationId="{1F75E6F7-6473-F019-C494-46DD3861A8C6}"/>
          </ac:spMkLst>
        </pc:spChg>
        <pc:spChg chg="mod">
          <ac:chgData name="Hannah Chatwin" userId="S::au711684@uni.au.dk::62f47891-2df0-464e-8db2-8e3abba1ea63" providerId="AD" clId="Web-{B84AFF90-8FD9-4705-B8C2-17940E8FFA79}" dt="2023-03-29T06:28:20.992" v="21" actId="20577"/>
          <ac:spMkLst>
            <pc:docMk/>
            <pc:sldMk cId="3977048896" sldId="256"/>
            <ac:spMk id="3" creationId="{B6431298-4855-26CA-ACFD-EE484B8C7237}"/>
          </ac:spMkLst>
        </pc:spChg>
      </pc:sldChg>
      <pc:sldChg chg="modSp new">
        <pc:chgData name="Hannah Chatwin" userId="S::au711684@uni.au.dk::62f47891-2df0-464e-8db2-8e3abba1ea63" providerId="AD" clId="Web-{B84AFF90-8FD9-4705-B8C2-17940E8FFA79}" dt="2023-03-29T06:28:32.179" v="29" actId="20577"/>
        <pc:sldMkLst>
          <pc:docMk/>
          <pc:sldMk cId="4077177447" sldId="257"/>
        </pc:sldMkLst>
        <pc:spChg chg="mod">
          <ac:chgData name="Hannah Chatwin" userId="S::au711684@uni.au.dk::62f47891-2df0-464e-8db2-8e3abba1ea63" providerId="AD" clId="Web-{B84AFF90-8FD9-4705-B8C2-17940E8FFA79}" dt="2023-03-29T06:28:29.335" v="27" actId="20577"/>
          <ac:spMkLst>
            <pc:docMk/>
            <pc:sldMk cId="4077177447" sldId="257"/>
            <ac:spMk id="2" creationId="{4932F630-99FC-ADC7-F83F-69E06254F236}"/>
          </ac:spMkLst>
        </pc:spChg>
        <pc:spChg chg="mod">
          <ac:chgData name="Hannah Chatwin" userId="S::au711684@uni.au.dk::62f47891-2df0-464e-8db2-8e3abba1ea63" providerId="AD" clId="Web-{B84AFF90-8FD9-4705-B8C2-17940E8FFA79}" dt="2023-03-29T06:28:32.179" v="29" actId="20577"/>
          <ac:spMkLst>
            <pc:docMk/>
            <pc:sldMk cId="4077177447" sldId="257"/>
            <ac:spMk id="3" creationId="{7549F2D6-F7A8-B902-1FCE-1C592EBB61A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1FF93-235E-6649-AC30-6A90A8D620C6}" type="datetimeFigureOut">
              <a:rPr lang="en-DK" smtClean="0"/>
              <a:t>26/06/2023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05586-8E72-DB49-B54B-EBE71DFC3EB0}" type="slidenum">
              <a:rPr lang="en-DK" smtClean="0"/>
              <a:t>‹#›</a:t>
            </a:fld>
            <a:endParaRPr lang="en-DK"/>
          </a:p>
        </p:txBody>
      </p:sp>
    </p:spTree>
    <p:extLst>
      <p:ext uri="{BB962C8B-B14F-4D97-AF65-F5344CB8AC3E}">
        <p14:creationId xmlns:p14="http://schemas.microsoft.com/office/powerpoint/2010/main" val="1699766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several types of genetic testing that are used to screen for genetic disorders at different stages of the reproductive process</a:t>
            </a:r>
          </a:p>
          <a:p>
            <a:r>
              <a:rPr lang="en-US">
                <a:cs typeface="Calibri"/>
              </a:rPr>
              <a:t>In this presentation, we will focus mostly on these first two</a:t>
            </a:r>
            <a:endParaRPr lang="en-US"/>
          </a:p>
          <a:p>
            <a:r>
              <a:rPr lang="en-US"/>
              <a:t>First</a:t>
            </a:r>
            <a:r>
              <a:rPr lang="en-US">
                <a:cs typeface="Calibri"/>
              </a:rPr>
              <a:t>, we will talk about preimplantation genetic testing or PGT, which involves testing embryos before they are implanted into the uterus</a:t>
            </a:r>
            <a:endParaRPr lang="en-US">
              <a:ea typeface="Calibri"/>
              <a:cs typeface="Calibri"/>
            </a:endParaRPr>
          </a:p>
          <a:p>
            <a:r>
              <a:rPr lang="en-US">
                <a:cs typeface="Calibri"/>
              </a:rPr>
              <a:t>Next, we will move on prenatal genetic testing, which is used during pregnancy </a:t>
            </a:r>
            <a:endParaRPr lang="en-US">
              <a:ea typeface="Calibri"/>
              <a:cs typeface="Calibri"/>
            </a:endParaRPr>
          </a:p>
          <a:p>
            <a:r>
              <a:rPr lang="en-US">
                <a:cs typeface="Calibri"/>
              </a:rPr>
              <a:t>Then, we will go back to pre-pregnancy and talk about polygenic embryo screening</a:t>
            </a:r>
            <a:endParaRPr lang="en-US">
              <a:ea typeface="Calibri" panose="020F0502020204030204"/>
              <a:cs typeface="Calibri"/>
            </a:endParaRPr>
          </a:p>
        </p:txBody>
      </p:sp>
      <p:sp>
        <p:nvSpPr>
          <p:cNvPr id="4" name="Slide Number Placeholder 3"/>
          <p:cNvSpPr>
            <a:spLocks noGrp="1"/>
          </p:cNvSpPr>
          <p:nvPr>
            <p:ph type="sldNum" sz="quarter" idx="5"/>
          </p:nvPr>
        </p:nvSpPr>
        <p:spPr/>
        <p:txBody>
          <a:bodyPr/>
          <a:lstStyle/>
          <a:p>
            <a:fld id="{95D05586-8E72-DB49-B54B-EBE71DFC3EB0}" type="slidenum">
              <a:rPr lang="en-DK" smtClean="0"/>
              <a:t>5</a:t>
            </a:fld>
            <a:endParaRPr lang="en-DK"/>
          </a:p>
        </p:txBody>
      </p:sp>
    </p:spTree>
    <p:extLst>
      <p:ext uri="{BB962C8B-B14F-4D97-AF65-F5344CB8AC3E}">
        <p14:creationId xmlns:p14="http://schemas.microsoft.com/office/powerpoint/2010/main" val="1559646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95D05586-8E72-DB49-B54B-EBE71DFC3EB0}" type="slidenum">
              <a:rPr lang="en-DK" smtClean="0"/>
              <a:t>18</a:t>
            </a:fld>
            <a:endParaRPr lang="en-DK"/>
          </a:p>
        </p:txBody>
      </p:sp>
    </p:spTree>
    <p:extLst>
      <p:ext uri="{BB962C8B-B14F-4D97-AF65-F5344CB8AC3E}">
        <p14:creationId xmlns:p14="http://schemas.microsoft.com/office/powerpoint/2010/main" val="48134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95D05586-8E72-DB49-B54B-EBE71DFC3EB0}" type="slidenum">
              <a:rPr lang="en-DK" smtClean="0"/>
              <a:t>20</a:t>
            </a:fld>
            <a:endParaRPr lang="en-DK"/>
          </a:p>
        </p:txBody>
      </p:sp>
    </p:spTree>
    <p:extLst>
      <p:ext uri="{BB962C8B-B14F-4D97-AF65-F5344CB8AC3E}">
        <p14:creationId xmlns:p14="http://schemas.microsoft.com/office/powerpoint/2010/main" val="4212364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First professional biomedical organization to release a statement on PES</a:t>
            </a:r>
            <a:endParaRPr lang="en-US" b="1"/>
          </a:p>
          <a:p>
            <a:r>
              <a:rPr lang="en-US"/>
              <a:t>The accuracy with which a PRS can predict psychiatric disorders is currently not sufficient for clinical use</a:t>
            </a:r>
            <a:endParaRPr lang="en-US">
              <a:cs typeface="Calibri"/>
            </a:endParaRPr>
          </a:p>
          <a:p>
            <a:r>
              <a:rPr lang="en-US"/>
              <a:t>Need to consider the unintended consequences of using PRS for embryo selection</a:t>
            </a:r>
            <a:endParaRPr lang="en-US">
              <a:cs typeface="Calibri"/>
            </a:endParaRPr>
          </a:p>
          <a:p>
            <a:r>
              <a:rPr lang="en-US"/>
              <a:t>PRS cannot determine whether a person will develop a condition</a:t>
            </a:r>
            <a:endParaRPr lang="en-US">
              <a:cs typeface="Calibri"/>
            </a:endParaRPr>
          </a:p>
          <a:p>
            <a:r>
              <a:rPr lang="en-US"/>
              <a:t>PRS are not specific to a single condition</a:t>
            </a:r>
            <a:endParaRPr lang="en-US">
              <a:cs typeface="Calibri"/>
            </a:endParaRPr>
          </a:p>
          <a:p>
            <a:r>
              <a:rPr lang="en-US" b="1"/>
              <a:t>Screening embryos for psychiatric conditions may increase stigma surrounding these diagnoses</a:t>
            </a:r>
            <a:endParaRPr lang="en-US"/>
          </a:p>
        </p:txBody>
      </p:sp>
      <p:sp>
        <p:nvSpPr>
          <p:cNvPr id="4" name="Slide Number Placeholder 3"/>
          <p:cNvSpPr>
            <a:spLocks noGrp="1"/>
          </p:cNvSpPr>
          <p:nvPr>
            <p:ph type="sldNum" sz="quarter" idx="5"/>
          </p:nvPr>
        </p:nvSpPr>
        <p:spPr/>
        <p:txBody>
          <a:bodyPr/>
          <a:lstStyle/>
          <a:p>
            <a:fld id="{95D05586-8E72-DB49-B54B-EBE71DFC3EB0}" type="slidenum">
              <a:rPr lang="en-DK" smtClean="0"/>
              <a:t>22</a:t>
            </a:fld>
            <a:endParaRPr lang="en-DK"/>
          </a:p>
        </p:txBody>
      </p:sp>
    </p:spTree>
    <p:extLst>
      <p:ext uri="{BB962C8B-B14F-4D97-AF65-F5344CB8AC3E}">
        <p14:creationId xmlns:p14="http://schemas.microsoft.com/office/powerpoint/2010/main" val="3966744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jump into these questions, I thought we could have a broader discussion</a:t>
            </a:r>
          </a:p>
          <a:p>
            <a:r>
              <a:rPr lang="en-US"/>
              <a:t>What do we think about PRS potentially being used in PES?</a:t>
            </a:r>
            <a:endParaRPr lang="en-US">
              <a:cs typeface="Calibri"/>
            </a:endParaRPr>
          </a:p>
          <a:p>
            <a:r>
              <a:rPr lang="en-US"/>
              <a:t>Someone mentioned in the last meeting that they have been approached at a conference by someone who had recently launched a company that does PES and wanted to potentially collaborate on some work</a:t>
            </a:r>
          </a:p>
          <a:p>
            <a:r>
              <a:rPr lang="en-US"/>
              <a:t>Does anyone else have any experience with this? </a:t>
            </a:r>
            <a:endParaRPr lang="en-US">
              <a:cs typeface="Calibri"/>
            </a:endParaRPr>
          </a:p>
          <a:p>
            <a:endParaRPr lang="en-US">
              <a:cs typeface="Calibri"/>
            </a:endParaRPr>
          </a:p>
          <a:p>
            <a:r>
              <a:rPr lang="en-US">
                <a:cs typeface="Calibri"/>
              </a:rPr>
              <a:t>Does this perpetuate societal biases? While PES is purported to be used for the deselection of affected embryos, does this translate to using PES for the selection of superior embryos?</a:t>
            </a:r>
          </a:p>
          <a:p>
            <a:r>
              <a:rPr lang="en-US"/>
              <a:t>A question I had personally as someone that is new to genetics: Would this lead to a loss of genetic diversity? And would this have an impact on the wider population due to the selective avoidance of certain genetic disorders?</a:t>
            </a:r>
            <a:endParaRPr lang="en-US">
              <a:cs typeface="Calibri"/>
            </a:endParaRPr>
          </a:p>
          <a:p>
            <a:endParaRPr lang="en-US">
              <a:ea typeface="Calibri"/>
              <a:cs typeface="Calibri"/>
            </a:endParaRPr>
          </a:p>
          <a:p>
            <a:r>
              <a:rPr lang="en-US">
                <a:ea typeface="Calibri"/>
                <a:cs typeface="Calibri"/>
              </a:rPr>
              <a:t>What about the impact on genetics research:</a:t>
            </a:r>
          </a:p>
          <a:p>
            <a:r>
              <a:rPr lang="en-US">
                <a:ea typeface="Calibri"/>
                <a:cs typeface="Calibri"/>
              </a:rPr>
              <a:t>The article we recommended talks about the people who contribute to these GWASs potentially not consenting to data being used in this way. Will this lead to further distrust in genetics research and people from diverse under-represented communities being even less likely than they already are to participate?</a:t>
            </a:r>
          </a:p>
          <a:p>
            <a:r>
              <a:rPr lang="en-US">
                <a:ea typeface="Calibri"/>
                <a:cs typeface="Calibri"/>
              </a:rPr>
              <a:t>What about negative consequences on researchers, if our research is being misused and applied in a way that we find problematic?</a:t>
            </a:r>
          </a:p>
        </p:txBody>
      </p:sp>
      <p:sp>
        <p:nvSpPr>
          <p:cNvPr id="4" name="Slide Number Placeholder 3"/>
          <p:cNvSpPr>
            <a:spLocks noGrp="1"/>
          </p:cNvSpPr>
          <p:nvPr>
            <p:ph type="sldNum" sz="quarter" idx="5"/>
          </p:nvPr>
        </p:nvSpPr>
        <p:spPr/>
        <p:txBody>
          <a:bodyPr/>
          <a:lstStyle/>
          <a:p>
            <a:fld id="{95D05586-8E72-DB49-B54B-EBE71DFC3EB0}" type="slidenum">
              <a:rPr lang="en-DK" smtClean="0"/>
              <a:t>23</a:t>
            </a:fld>
            <a:endParaRPr lang="en-DK"/>
          </a:p>
        </p:txBody>
      </p:sp>
    </p:spTree>
    <p:extLst>
      <p:ext uri="{BB962C8B-B14F-4D97-AF65-F5344CB8AC3E}">
        <p14:creationId xmlns:p14="http://schemas.microsoft.com/office/powerpoint/2010/main" val="259596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Let's start with pre-implantation genetic testing or PGT, which is sometimes called "egg sorting"</a:t>
            </a:r>
          </a:p>
          <a:p>
            <a:r>
              <a:rPr lang="en-US">
                <a:cs typeface="Calibri"/>
              </a:rPr>
              <a:t>PGT is used in the context of IVF, which involves fertilizing eggs outside of the body and transferring one or more embryos to the uterus</a:t>
            </a:r>
            <a:endParaRPr lang="en-US">
              <a:ea typeface="Calibri"/>
              <a:cs typeface="Calibri"/>
            </a:endParaRPr>
          </a:p>
          <a:p>
            <a:r>
              <a:rPr lang="en-US">
                <a:cs typeface="Calibri"/>
              </a:rPr>
              <a:t>This image shows that PGT can be done once a fertilized egg has divided enough times to make at least eight cells (step 4), then testing can be carried out on a single cell (step 5)</a:t>
            </a:r>
            <a:endParaRPr lang="en-US">
              <a:ea typeface="Calibri"/>
              <a:cs typeface="Calibri"/>
            </a:endParaRPr>
          </a:p>
          <a:p>
            <a:r>
              <a:rPr lang="en-US">
                <a:cs typeface="Calibri"/>
              </a:rPr>
              <a:t>At this point, I wanted to mention which disorders PGT screens for, though that depends on the subtype of PGT</a:t>
            </a:r>
            <a:endParaRPr lang="en-US">
              <a:ea typeface="Calibri"/>
              <a:cs typeface="Calibri"/>
            </a:endParaRPr>
          </a:p>
          <a:p>
            <a:r>
              <a:rPr lang="en-US">
                <a:cs typeface="Calibri"/>
              </a:rPr>
              <a:t>PGT-A can</a:t>
            </a:r>
            <a:r>
              <a:rPr lang="en-US"/>
              <a:t> detect chromosomal abnormalities such as Down syndrome and Turner syndrome</a:t>
            </a:r>
            <a:endParaRPr lang="en-US">
              <a:ea typeface="Calibri"/>
              <a:cs typeface="Calibri"/>
            </a:endParaRPr>
          </a:p>
          <a:p>
            <a:r>
              <a:rPr lang="en-US">
                <a:ea typeface="Calibri"/>
                <a:cs typeface="Calibri"/>
              </a:rPr>
              <a:t>Essentially, PGT-A checks whether the embryo has the 23 pairs of chromosomes</a:t>
            </a:r>
          </a:p>
          <a:p>
            <a:r>
              <a:rPr lang="en-US">
                <a:ea typeface="Calibri"/>
                <a:cs typeface="Calibri"/>
              </a:rPr>
              <a:t>PGT-A is used for the deselection of affected embryos to increase the chances of a successful pregnancy and reduce the risk of miscarriage</a:t>
            </a:r>
          </a:p>
          <a:p>
            <a:r>
              <a:rPr lang="en-US">
                <a:ea typeface="Calibri"/>
                <a:cs typeface="Calibri"/>
              </a:rPr>
              <a:t>Then, there is PGT-M and PGT-SR, which are used to identify embryos with known genetic disorders </a:t>
            </a:r>
            <a:r>
              <a:rPr lang="en-US"/>
              <a:t>such as Huntington's disease and cystic fibrosis</a:t>
            </a:r>
            <a:endParaRPr lang="en-US">
              <a:ea typeface="Calibri"/>
              <a:cs typeface="Calibri"/>
            </a:endParaRPr>
          </a:p>
          <a:p>
            <a:r>
              <a:rPr lang="en-US">
                <a:cs typeface="Calibri"/>
              </a:rPr>
              <a:t>The aim is to reduce the risk of transmitting genetic disorders </a:t>
            </a:r>
            <a:endParaRPr lang="en-US">
              <a:ea typeface="Calibri"/>
              <a:cs typeface="Calibri"/>
            </a:endParaRPr>
          </a:p>
        </p:txBody>
      </p:sp>
      <p:sp>
        <p:nvSpPr>
          <p:cNvPr id="4" name="Slide Number Placeholder 3"/>
          <p:cNvSpPr>
            <a:spLocks noGrp="1"/>
          </p:cNvSpPr>
          <p:nvPr>
            <p:ph type="sldNum" sz="quarter" idx="5"/>
          </p:nvPr>
        </p:nvSpPr>
        <p:spPr/>
        <p:txBody>
          <a:bodyPr/>
          <a:lstStyle/>
          <a:p>
            <a:fld id="{95D05586-8E72-DB49-B54B-EBE71DFC3EB0}" type="slidenum">
              <a:rPr lang="en-DK" smtClean="0"/>
              <a:t>6</a:t>
            </a:fld>
            <a:endParaRPr lang="en-DK"/>
          </a:p>
        </p:txBody>
      </p:sp>
    </p:spTree>
    <p:extLst>
      <p:ext uri="{BB962C8B-B14F-4D97-AF65-F5344CB8AC3E}">
        <p14:creationId xmlns:p14="http://schemas.microsoft.com/office/powerpoint/2010/main" val="3498253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 little bit about how this works...</a:t>
            </a:r>
          </a:p>
          <a:p>
            <a:r>
              <a:rPr lang="en-US">
                <a:cs typeface="Calibri"/>
              </a:rPr>
              <a:t>Cells are taken from the embryo about 5-7 days after fertilization</a:t>
            </a:r>
            <a:endParaRPr lang="en-US">
              <a:ea typeface="Calibri"/>
              <a:cs typeface="Calibri"/>
            </a:endParaRPr>
          </a:p>
          <a:p>
            <a:r>
              <a:rPr lang="en-US">
                <a:cs typeface="Calibri"/>
              </a:rPr>
              <a:t>The genetic material is then analyzed, and the response time is approximately 4 weeks</a:t>
            </a:r>
            <a:endParaRPr lang="en-US">
              <a:ea typeface="Calibri"/>
              <a:cs typeface="Calibri"/>
            </a:endParaRPr>
          </a:p>
          <a:p>
            <a:r>
              <a:rPr lang="en-US">
                <a:ea typeface="Calibri"/>
                <a:cs typeface="Calibri"/>
              </a:rPr>
              <a:t>Unaffected embryos are then selected for transfer to the uterus</a:t>
            </a:r>
          </a:p>
          <a:p>
            <a:r>
              <a:rPr lang="en-US">
                <a:ea typeface="Calibri"/>
                <a:cs typeface="Calibri"/>
              </a:rPr>
              <a:t>Current evidence suggests that PGT is highly sensitive and very accurate, so the risk of misdiagnosis is low, though a confirmatory prenatal test is often recommended</a:t>
            </a:r>
          </a:p>
          <a:p>
            <a:r>
              <a:rPr lang="en-US">
                <a:ea typeface="Calibri"/>
                <a:cs typeface="Calibri"/>
              </a:rPr>
              <a:t>I wanted to share this excerpt from an editorial written by some clinicians/researchers at the Aalborg University Hospital, as it may relate to the discussions we will have in a moment</a:t>
            </a:r>
          </a:p>
        </p:txBody>
      </p:sp>
      <p:sp>
        <p:nvSpPr>
          <p:cNvPr id="4" name="Slide Number Placeholder 3"/>
          <p:cNvSpPr>
            <a:spLocks noGrp="1"/>
          </p:cNvSpPr>
          <p:nvPr>
            <p:ph type="sldNum" sz="quarter" idx="5"/>
          </p:nvPr>
        </p:nvSpPr>
        <p:spPr/>
        <p:txBody>
          <a:bodyPr/>
          <a:lstStyle/>
          <a:p>
            <a:fld id="{95D05586-8E72-DB49-B54B-EBE71DFC3EB0}" type="slidenum">
              <a:rPr lang="en-DK" smtClean="0"/>
              <a:t>7</a:t>
            </a:fld>
            <a:endParaRPr lang="en-DK"/>
          </a:p>
        </p:txBody>
      </p:sp>
    </p:spTree>
    <p:extLst>
      <p:ext uri="{BB962C8B-B14F-4D97-AF65-F5344CB8AC3E}">
        <p14:creationId xmlns:p14="http://schemas.microsoft.com/office/powerpoint/2010/main" val="11073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 at least 2017, PGT has been publicly funded in Denmark</a:t>
            </a:r>
          </a:p>
          <a:p>
            <a:r>
              <a:rPr lang="en-US">
                <a:cs typeface="Calibri"/>
              </a:rPr>
              <a:t>PGT is considered a highly specialized function and is performed at two national centers: Rigshospitalet in Copenhagen and Aalborg University Hospital</a:t>
            </a:r>
            <a:endParaRPr lang="en-US"/>
          </a:p>
          <a:p>
            <a:r>
              <a:rPr lang="en-US">
                <a:cs typeface="Calibri"/>
              </a:rPr>
              <a:t>With respect to utilization of PGT in Denmark:</a:t>
            </a:r>
            <a:endParaRPr lang="en-US">
              <a:ea typeface="Calibri"/>
              <a:cs typeface="Calibri"/>
            </a:endParaRPr>
          </a:p>
          <a:p>
            <a:r>
              <a:rPr lang="en-US">
                <a:cs typeface="Calibri"/>
              </a:rPr>
              <a:t>In 2020, the PGT Study Group conducted a survey of PGT practices in the Nordic countries, which revealed that Denmark was "the top scorer", with almost 10x more treatments per million inhabitants than Norway, 2-3x more treatments per million inhabitants than Sweden, Iceland, and Finland</a:t>
            </a:r>
            <a:endParaRPr lang="en-US">
              <a:ea typeface="Calibri"/>
              <a:cs typeface="Calibri"/>
            </a:endParaRPr>
          </a:p>
          <a:p>
            <a:r>
              <a:rPr lang="en-US"/>
              <a:t>With respect to access to the different subtypes of PGT in Denmark:</a:t>
            </a:r>
            <a:endParaRPr lang="en-US">
              <a:cs typeface="Calibri"/>
            </a:endParaRPr>
          </a:p>
          <a:p>
            <a:r>
              <a:rPr lang="en-US"/>
              <a:t>PGT-M and PGT-SR are allowed unconditionally, whereas PGT-A is only allowed within an approved research protocol</a:t>
            </a:r>
            <a:endParaRPr lang="en-US">
              <a:cs typeface="Calibri"/>
            </a:endParaRPr>
          </a:p>
          <a:p>
            <a:r>
              <a:rPr lang="en-US">
                <a:cs typeface="Calibri"/>
              </a:rPr>
              <a:t>PGT-M and PGT-SR are typically offered to parent(s) who have a high risk of transmitting a severe genetic disorder</a:t>
            </a:r>
          </a:p>
          <a:p>
            <a:r>
              <a:rPr lang="en-US">
                <a:ea typeface="Calibri"/>
                <a:cs typeface="Calibri"/>
              </a:rPr>
              <a:t>**Sex selection is allowed in the case of X-linked disease, but not for family balancing</a:t>
            </a:r>
          </a:p>
        </p:txBody>
      </p:sp>
      <p:sp>
        <p:nvSpPr>
          <p:cNvPr id="4" name="Slide Number Placeholder 3"/>
          <p:cNvSpPr>
            <a:spLocks noGrp="1"/>
          </p:cNvSpPr>
          <p:nvPr>
            <p:ph type="sldNum" sz="quarter" idx="5"/>
          </p:nvPr>
        </p:nvSpPr>
        <p:spPr/>
        <p:txBody>
          <a:bodyPr/>
          <a:lstStyle/>
          <a:p>
            <a:fld id="{95D05586-8E72-DB49-B54B-EBE71DFC3EB0}" type="slidenum">
              <a:rPr lang="en-DK" smtClean="0"/>
              <a:t>8</a:t>
            </a:fld>
            <a:endParaRPr lang="en-DK"/>
          </a:p>
        </p:txBody>
      </p:sp>
    </p:spTree>
    <p:extLst>
      <p:ext uri="{BB962C8B-B14F-4D97-AF65-F5344CB8AC3E}">
        <p14:creationId xmlns:p14="http://schemas.microsoft.com/office/powerpoint/2010/main" val="2920250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Moving on to non-invasive prenatal screening or NIPT:</a:t>
            </a:r>
            <a:endParaRPr lang="en-US"/>
          </a:p>
          <a:p>
            <a:r>
              <a:rPr lang="en-US">
                <a:ea typeface="Calibri"/>
                <a:cs typeface="Calibri"/>
              </a:rPr>
              <a:t>NIPT is used to screen for chromosomal abnormalities including Down syndrome, Patau syndrome, and Edwards syndrome</a:t>
            </a:r>
            <a:endParaRPr lang="en-US"/>
          </a:p>
          <a:p>
            <a:r>
              <a:rPr lang="en-US"/>
              <a:t>It is typically carried out in weeks 11 to 13 of pregnancy and </a:t>
            </a:r>
            <a:r>
              <a:rPr lang="en-US" b="1"/>
              <a:t>involves taking a blood sample from the pregnant person  </a:t>
            </a:r>
            <a:endParaRPr lang="en-US" b="1">
              <a:ea typeface="Calibri"/>
              <a:cs typeface="Calibri"/>
            </a:endParaRPr>
          </a:p>
          <a:p>
            <a:r>
              <a:rPr lang="en-US"/>
              <a:t>The sample is then used to analyze both fetal and maternal cell-free DNA</a:t>
            </a:r>
            <a:endParaRPr lang="en-US">
              <a:ea typeface="Calibri"/>
              <a:cs typeface="Calibri"/>
            </a:endParaRPr>
          </a:p>
          <a:p>
            <a:r>
              <a:rPr lang="en-US" b="1">
                <a:ea typeface="Calibri"/>
                <a:cs typeface="Calibri"/>
              </a:rPr>
              <a:t>This image shows that the mother's bloodstream contains a mixture of cell-free DNA from her cells as well as cells from the placenta that are shed during pregnancy</a:t>
            </a:r>
          </a:p>
          <a:p>
            <a:r>
              <a:rPr lang="en-US" b="1">
                <a:ea typeface="Calibri"/>
                <a:cs typeface="Calibri"/>
              </a:rPr>
              <a:t>NIPT is considered non-invasive since it does not pose any risk to the fetus, and I will talk shortly about invasive procedures and the risks they carry</a:t>
            </a:r>
          </a:p>
          <a:p>
            <a:r>
              <a:rPr lang="en-US">
                <a:ea typeface="Calibri"/>
                <a:cs typeface="Calibri"/>
              </a:rPr>
              <a:t>Though NIPT cannot definitively diagnose genetic conditions, the results will provide an estimate of whether the risk of having certain conditions is increased or decreased</a:t>
            </a:r>
          </a:p>
          <a:p>
            <a:r>
              <a:rPr lang="en-US">
                <a:ea typeface="Calibri"/>
                <a:cs typeface="Calibri"/>
              </a:rPr>
              <a:t>Current evidence suggests that the sensitivity and specificity of NIPT ranges from 90-99% with </a:t>
            </a:r>
            <a:r>
              <a:rPr lang="en-US" b="1">
                <a:ea typeface="Calibri"/>
                <a:cs typeface="Calibri"/>
              </a:rPr>
              <a:t>false-positive rates of &lt;1%</a:t>
            </a:r>
          </a:p>
        </p:txBody>
      </p:sp>
      <p:sp>
        <p:nvSpPr>
          <p:cNvPr id="4" name="Slide Number Placeholder 3"/>
          <p:cNvSpPr>
            <a:spLocks noGrp="1"/>
          </p:cNvSpPr>
          <p:nvPr>
            <p:ph type="sldNum" sz="quarter" idx="5"/>
          </p:nvPr>
        </p:nvSpPr>
        <p:spPr/>
        <p:txBody>
          <a:bodyPr/>
          <a:lstStyle/>
          <a:p>
            <a:fld id="{95D05586-8E72-DB49-B54B-EBE71DFC3EB0}" type="slidenum">
              <a:rPr lang="en-DK" smtClean="0"/>
              <a:t>9</a:t>
            </a:fld>
            <a:endParaRPr lang="en-DK"/>
          </a:p>
        </p:txBody>
      </p:sp>
    </p:spTree>
    <p:extLst>
      <p:ext uri="{BB962C8B-B14F-4D97-AF65-F5344CB8AC3E}">
        <p14:creationId xmlns:p14="http://schemas.microsoft.com/office/powerpoint/2010/main" val="495348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Before 2004, prenatal screening for Down syndrome was offered in high-risk pregnancies only and typically involved invasive procedures </a:t>
            </a:r>
            <a:r>
              <a:rPr lang="en-US"/>
              <a:t>such as samples taken from placental tissue, amniotic fluid, or fetal blood from the umbilical cord</a:t>
            </a:r>
          </a:p>
          <a:p>
            <a:r>
              <a:rPr lang="en-US"/>
              <a:t>These invasive procedures have some risks, though they are small (~0.5-1.0%), including infection and miscarriage</a:t>
            </a:r>
            <a:endParaRPr lang="en-US">
              <a:cs typeface="Calibri"/>
            </a:endParaRPr>
          </a:p>
          <a:p>
            <a:r>
              <a:rPr lang="en-US"/>
              <a:t>Then in 2004, Denmark became the first country in the world to introduce a national combined first-trimester screening (or </a:t>
            </a:r>
            <a:r>
              <a:rPr lang="en-US" err="1"/>
              <a:t>cFTS</a:t>
            </a:r>
            <a:r>
              <a:rPr lang="en-US"/>
              <a:t>) program</a:t>
            </a:r>
            <a:endParaRPr lang="en-US">
              <a:ea typeface="Calibri"/>
              <a:cs typeface="Calibri"/>
            </a:endParaRPr>
          </a:p>
          <a:p>
            <a:r>
              <a:rPr lang="en-US">
                <a:ea typeface="Calibri"/>
                <a:cs typeface="Calibri"/>
              </a:rPr>
              <a:t>So, prenatal screening for Down syndrome was no longer reserved only for high-risk pregnancies, though </a:t>
            </a:r>
            <a:r>
              <a:rPr lang="en-US" err="1">
                <a:ea typeface="Calibri"/>
                <a:cs typeface="Calibri"/>
              </a:rPr>
              <a:t>cFTS</a:t>
            </a:r>
            <a:r>
              <a:rPr lang="en-US">
                <a:ea typeface="Calibri"/>
                <a:cs typeface="Calibri"/>
              </a:rPr>
              <a:t> still involves invasive procedures</a:t>
            </a:r>
            <a:endParaRPr lang="en-US"/>
          </a:p>
          <a:p>
            <a:r>
              <a:rPr lang="en-US">
                <a:ea typeface="Calibri"/>
                <a:cs typeface="Calibri"/>
              </a:rPr>
              <a:t>Overall, Denmark has a high uptake of prenatal screening</a:t>
            </a:r>
          </a:p>
          <a:p>
            <a:r>
              <a:rPr lang="en-US">
                <a:ea typeface="Calibri"/>
                <a:cs typeface="Calibri"/>
              </a:rPr>
              <a:t>In 2013, Denmark saw the first clinical implementation of NIPT, which was offered in high-risk</a:t>
            </a:r>
            <a:r>
              <a:rPr lang="en-US"/>
              <a:t> pregnancies only</a:t>
            </a:r>
            <a:endParaRPr lang="en-US">
              <a:ea typeface="Calibri"/>
              <a:cs typeface="Calibri"/>
            </a:endParaRPr>
          </a:p>
          <a:p>
            <a:r>
              <a:rPr lang="en-US">
                <a:ea typeface="Calibri"/>
                <a:cs typeface="Calibri"/>
              </a:rPr>
              <a:t>Then in 2017, Denmark became one of the first countries to offer NIPT in all pregnancies</a:t>
            </a:r>
          </a:p>
          <a:p>
            <a:r>
              <a:rPr lang="en-US">
                <a:ea typeface="Calibri"/>
                <a:cs typeface="Calibri"/>
              </a:rPr>
              <a:t>Interestingly, unpublished results show that only 20% of women in the high-risk group choose NIPT as an alternative to invasive procedures, which is thought to be due to invasive procedures potentially providing more information</a:t>
            </a:r>
          </a:p>
          <a:p>
            <a:r>
              <a:rPr lang="en-US"/>
              <a:t>**Saw on the Rigshospitalet website that the parent(s) can consult with a genetic counsellor about the results</a:t>
            </a:r>
          </a:p>
        </p:txBody>
      </p:sp>
      <p:sp>
        <p:nvSpPr>
          <p:cNvPr id="4" name="Slide Number Placeholder 3"/>
          <p:cNvSpPr>
            <a:spLocks noGrp="1"/>
          </p:cNvSpPr>
          <p:nvPr>
            <p:ph type="sldNum" sz="quarter" idx="5"/>
          </p:nvPr>
        </p:nvSpPr>
        <p:spPr/>
        <p:txBody>
          <a:bodyPr/>
          <a:lstStyle/>
          <a:p>
            <a:fld id="{95D05586-8E72-DB49-B54B-EBE71DFC3EB0}" type="slidenum">
              <a:rPr lang="en-DK" smtClean="0"/>
              <a:t>10</a:t>
            </a:fld>
            <a:endParaRPr lang="en-DK"/>
          </a:p>
        </p:txBody>
      </p:sp>
    </p:spTree>
    <p:extLst>
      <p:ext uri="{BB962C8B-B14F-4D97-AF65-F5344CB8AC3E}">
        <p14:creationId xmlns:p14="http://schemas.microsoft.com/office/powerpoint/2010/main" val="1070158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Great discussion piece: </a:t>
            </a:r>
            <a:r>
              <a:rPr lang="en-US" dirty="0"/>
              <a:t>https://</a:t>
            </a:r>
            <a:r>
              <a:rPr lang="en-US" dirty="0" err="1"/>
              <a:t>journals.library.columbia.edu</a:t>
            </a:r>
            <a:r>
              <a:rPr lang="en-US" dirty="0"/>
              <a:t>/</a:t>
            </a:r>
            <a:r>
              <a:rPr lang="en-US" dirty="0" err="1"/>
              <a:t>index.php</a:t>
            </a:r>
            <a:r>
              <a:rPr lang="en-US" dirty="0"/>
              <a:t>/bioethics/article/view/9467</a:t>
            </a:r>
          </a:p>
          <a:p>
            <a:r>
              <a:rPr lang="en-US" dirty="0"/>
              <a:t>First child born after use of PES with company </a:t>
            </a:r>
            <a:r>
              <a:rPr lang="en-US" dirty="0" err="1"/>
              <a:t>GenomicPrediction</a:t>
            </a:r>
            <a:r>
              <a:rPr lang="en-US" dirty="0"/>
              <a:t>, AKA “</a:t>
            </a:r>
            <a:r>
              <a:rPr lang="en-US" dirty="0" err="1"/>
              <a:t>LifeView</a:t>
            </a:r>
            <a:r>
              <a:rPr lang="en-US" dirty="0"/>
              <a:t>”: https://</a:t>
            </a:r>
            <a:r>
              <a:rPr lang="en-US" dirty="0" err="1"/>
              <a:t>www.lifeview.com</a:t>
            </a:r>
            <a:r>
              <a:rPr lang="en-US" dirty="0"/>
              <a:t>/</a:t>
            </a:r>
          </a:p>
          <a:p>
            <a:r>
              <a:rPr lang="en-US" dirty="0"/>
              <a:t>News article: https://</a:t>
            </a:r>
            <a:r>
              <a:rPr lang="en-US" dirty="0" err="1"/>
              <a:t>www.geneticsandsociety.org</a:t>
            </a:r>
            <a:r>
              <a:rPr lang="en-US" dirty="0"/>
              <a:t>/biopolitical-times/first-polygenic-risk-score-baby</a:t>
            </a:r>
            <a:endParaRPr lang="en-DK" dirty="0"/>
          </a:p>
        </p:txBody>
      </p:sp>
      <p:sp>
        <p:nvSpPr>
          <p:cNvPr id="4" name="Slide Number Placeholder 3"/>
          <p:cNvSpPr>
            <a:spLocks noGrp="1"/>
          </p:cNvSpPr>
          <p:nvPr>
            <p:ph type="sldNum" sz="quarter" idx="5"/>
          </p:nvPr>
        </p:nvSpPr>
        <p:spPr/>
        <p:txBody>
          <a:bodyPr/>
          <a:lstStyle/>
          <a:p>
            <a:fld id="{95D05586-8E72-DB49-B54B-EBE71DFC3EB0}" type="slidenum">
              <a:rPr lang="en-DK" smtClean="0"/>
              <a:t>11</a:t>
            </a:fld>
            <a:endParaRPr lang="en-DK"/>
          </a:p>
        </p:txBody>
      </p:sp>
    </p:spTree>
    <p:extLst>
      <p:ext uri="{BB962C8B-B14F-4D97-AF65-F5344CB8AC3E}">
        <p14:creationId xmlns:p14="http://schemas.microsoft.com/office/powerpoint/2010/main" val="1760325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95D05586-8E72-DB49-B54B-EBE71DFC3EB0}" type="slidenum">
              <a:rPr lang="en-DK" smtClean="0"/>
              <a:t>12</a:t>
            </a:fld>
            <a:endParaRPr lang="en-DK"/>
          </a:p>
        </p:txBody>
      </p:sp>
    </p:spTree>
    <p:extLst>
      <p:ext uri="{BB962C8B-B14F-4D97-AF65-F5344CB8AC3E}">
        <p14:creationId xmlns:p14="http://schemas.microsoft.com/office/powerpoint/2010/main" val="3493755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95D05586-8E72-DB49-B54B-EBE71DFC3EB0}" type="slidenum">
              <a:rPr lang="en-DK" smtClean="0"/>
              <a:t>17</a:t>
            </a:fld>
            <a:endParaRPr lang="en-DK"/>
          </a:p>
        </p:txBody>
      </p:sp>
    </p:spTree>
    <p:extLst>
      <p:ext uri="{BB962C8B-B14F-4D97-AF65-F5344CB8AC3E}">
        <p14:creationId xmlns:p14="http://schemas.microsoft.com/office/powerpoint/2010/main" val="32453908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2842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4480560"/>
            <a:ext cx="9144000" cy="1383299"/>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grpSp>
        <p:nvGrpSpPr>
          <p:cNvPr id="15" name="Group 14">
            <a:extLst>
              <a:ext uri="{FF2B5EF4-FFF2-40B4-BE49-F238E27FC236}">
                <a16:creationId xmlns:a16="http://schemas.microsoft.com/office/drawing/2014/main" id="{6BD57647-3AF8-B13E-F8E1-848644FA20DC}"/>
              </a:ext>
            </a:extLst>
          </p:cNvPr>
          <p:cNvGrpSpPr/>
          <p:nvPr userDrawn="1"/>
        </p:nvGrpSpPr>
        <p:grpSpPr>
          <a:xfrm>
            <a:off x="0" y="0"/>
            <a:ext cx="12192000" cy="984260"/>
            <a:chOff x="798444" y="1690684"/>
            <a:chExt cx="10621618" cy="134941"/>
          </a:xfrm>
        </p:grpSpPr>
        <p:sp>
          <p:nvSpPr>
            <p:cNvPr id="16" name="Rectangle 15">
              <a:extLst>
                <a:ext uri="{FF2B5EF4-FFF2-40B4-BE49-F238E27FC236}">
                  <a16:creationId xmlns:a16="http://schemas.microsoft.com/office/drawing/2014/main" id="{10E8714A-DCE8-F0F1-F36F-39B4D9639CAD}"/>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Rectangle 16">
              <a:extLst>
                <a:ext uri="{FF2B5EF4-FFF2-40B4-BE49-F238E27FC236}">
                  <a16:creationId xmlns:a16="http://schemas.microsoft.com/office/drawing/2014/main" id="{4D8FB4DF-7A73-CB05-58E7-7E46CD24D3EE}"/>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8" name="Rectangle 17">
              <a:extLst>
                <a:ext uri="{FF2B5EF4-FFF2-40B4-BE49-F238E27FC236}">
                  <a16:creationId xmlns:a16="http://schemas.microsoft.com/office/drawing/2014/main" id="{D3BAAB8E-434E-045B-28A1-5FB4B863D558}"/>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Rectangle 18">
              <a:extLst>
                <a:ext uri="{FF2B5EF4-FFF2-40B4-BE49-F238E27FC236}">
                  <a16:creationId xmlns:a16="http://schemas.microsoft.com/office/drawing/2014/main" id="{825763F2-F614-460A-8D89-E1BC6C1415DC}"/>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Rectangle 19">
              <a:extLst>
                <a:ext uri="{FF2B5EF4-FFF2-40B4-BE49-F238E27FC236}">
                  <a16:creationId xmlns:a16="http://schemas.microsoft.com/office/drawing/2014/main" id="{C5975215-A89D-A582-A1F4-07C76B677378}"/>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ectangle 20">
              <a:extLst>
                <a:ext uri="{FF2B5EF4-FFF2-40B4-BE49-F238E27FC236}">
                  <a16:creationId xmlns:a16="http://schemas.microsoft.com/office/drawing/2014/main" id="{1006DFA6-BA63-C89C-D03C-794F3AD0D1C9}"/>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2" name="Rectangle 21">
              <a:extLst>
                <a:ext uri="{FF2B5EF4-FFF2-40B4-BE49-F238E27FC236}">
                  <a16:creationId xmlns:a16="http://schemas.microsoft.com/office/drawing/2014/main" id="{9326A174-8262-E4A6-F6E8-8D64369FAB0F}"/>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grpSp>
        <p:nvGrpSpPr>
          <p:cNvPr id="41" name="Group 40">
            <a:extLst>
              <a:ext uri="{FF2B5EF4-FFF2-40B4-BE49-F238E27FC236}">
                <a16:creationId xmlns:a16="http://schemas.microsoft.com/office/drawing/2014/main" id="{32423A46-B109-685B-4E96-BB9821FEDCF5}"/>
              </a:ext>
            </a:extLst>
          </p:cNvPr>
          <p:cNvGrpSpPr/>
          <p:nvPr userDrawn="1"/>
        </p:nvGrpSpPr>
        <p:grpSpPr>
          <a:xfrm>
            <a:off x="-2" y="4723"/>
            <a:ext cx="12192005" cy="989418"/>
            <a:chOff x="335277" y="4723"/>
            <a:chExt cx="12192005" cy="989418"/>
          </a:xfrm>
        </p:grpSpPr>
        <p:pic>
          <p:nvPicPr>
            <p:cNvPr id="35" name="Graphic 34" descr="DNA outline">
              <a:extLst>
                <a:ext uri="{FF2B5EF4-FFF2-40B4-BE49-F238E27FC236}">
                  <a16:creationId xmlns:a16="http://schemas.microsoft.com/office/drawing/2014/main" id="{B9ABBCD2-DCA9-B424-F5B8-2235416B1CA8}"/>
                </a:ext>
              </a:extLst>
            </p:cNvPr>
            <p:cNvPicPr>
              <a:picLocks noChangeAspect="1"/>
            </p:cNvPicPr>
            <p:nvPr userDrawn="1"/>
          </p:nvPicPr>
          <p:blipFill rotWithShape="1">
            <a:blip r:embed="rId2">
              <a:duotone>
                <a:schemeClr val="accent1">
                  <a:shade val="45000"/>
                  <a:satMod val="135000"/>
                </a:schemeClr>
                <a:prstClr val="white"/>
              </a:duotone>
              <a:extLst>
                <a:ext uri="{96DAC541-7B7A-43D3-8B79-37D633B846F1}">
                  <asvg:svgBlip xmlns:asvg="http://schemas.microsoft.com/office/drawing/2016/SVG/main" r:embed="rId3"/>
                </a:ext>
              </a:extLst>
            </a:blip>
            <a:srcRect l="29128" t="3712" r="28936" b="19317"/>
            <a:stretch/>
          </p:blipFill>
          <p:spPr>
            <a:xfrm rot="5400000">
              <a:off x="748592" y="-408592"/>
              <a:ext cx="989418" cy="1816047"/>
            </a:xfrm>
            <a:prstGeom prst="rect">
              <a:avLst/>
            </a:prstGeom>
          </p:spPr>
        </p:pic>
        <p:pic>
          <p:nvPicPr>
            <p:cNvPr id="36" name="Graphic 35" descr="DNA outline">
              <a:extLst>
                <a:ext uri="{FF2B5EF4-FFF2-40B4-BE49-F238E27FC236}">
                  <a16:creationId xmlns:a16="http://schemas.microsoft.com/office/drawing/2014/main" id="{7BB3D016-DD53-E6F0-E725-203C7C95AFCB}"/>
                </a:ext>
              </a:extLst>
            </p:cNvPr>
            <p:cNvPicPr>
              <a:picLocks noChangeAspect="1"/>
            </p:cNvPicPr>
            <p:nvPr userDrawn="1"/>
          </p:nvPicPr>
          <p:blipFill rotWithShape="1">
            <a:blip r:embed="rId2">
              <a:duotone>
                <a:schemeClr val="accent1">
                  <a:shade val="45000"/>
                  <a:satMod val="135000"/>
                </a:schemeClr>
                <a:prstClr val="white"/>
              </a:duotone>
              <a:extLst>
                <a:ext uri="{96DAC541-7B7A-43D3-8B79-37D633B846F1}">
                  <asvg:svgBlip xmlns:asvg="http://schemas.microsoft.com/office/drawing/2016/SVG/main" r:embed="rId3"/>
                </a:ext>
              </a:extLst>
            </a:blip>
            <a:srcRect l="29128" t="3712" r="28936" b="3814"/>
            <a:stretch/>
          </p:blipFill>
          <p:spPr>
            <a:xfrm rot="5400000">
              <a:off x="2712564" y="-591472"/>
              <a:ext cx="989418" cy="2181808"/>
            </a:xfrm>
            <a:prstGeom prst="rect">
              <a:avLst/>
            </a:prstGeom>
          </p:spPr>
        </p:pic>
        <p:pic>
          <p:nvPicPr>
            <p:cNvPr id="37" name="Graphic 36" descr="DNA outline">
              <a:extLst>
                <a:ext uri="{FF2B5EF4-FFF2-40B4-BE49-F238E27FC236}">
                  <a16:creationId xmlns:a16="http://schemas.microsoft.com/office/drawing/2014/main" id="{071E037D-40C0-FF2D-C622-37F2E45F3419}"/>
                </a:ext>
              </a:extLst>
            </p:cNvPr>
            <p:cNvPicPr>
              <a:picLocks noChangeAspect="1"/>
            </p:cNvPicPr>
            <p:nvPr userDrawn="1"/>
          </p:nvPicPr>
          <p:blipFill rotWithShape="1">
            <a:blip r:embed="rId2">
              <a:duotone>
                <a:schemeClr val="accent1">
                  <a:shade val="45000"/>
                  <a:satMod val="135000"/>
                </a:schemeClr>
                <a:prstClr val="white"/>
              </a:duotone>
              <a:extLst>
                <a:ext uri="{96DAC541-7B7A-43D3-8B79-37D633B846F1}">
                  <asvg:svgBlip xmlns:asvg="http://schemas.microsoft.com/office/drawing/2016/SVG/main" r:embed="rId3"/>
                </a:ext>
              </a:extLst>
            </a:blip>
            <a:srcRect l="29128" t="3712" r="28936" b="3814"/>
            <a:stretch/>
          </p:blipFill>
          <p:spPr>
            <a:xfrm rot="5400000">
              <a:off x="4854487" y="-591472"/>
              <a:ext cx="989418" cy="2181808"/>
            </a:xfrm>
            <a:prstGeom prst="rect">
              <a:avLst/>
            </a:prstGeom>
          </p:spPr>
        </p:pic>
        <p:pic>
          <p:nvPicPr>
            <p:cNvPr id="38" name="Graphic 37" descr="DNA outline">
              <a:extLst>
                <a:ext uri="{FF2B5EF4-FFF2-40B4-BE49-F238E27FC236}">
                  <a16:creationId xmlns:a16="http://schemas.microsoft.com/office/drawing/2014/main" id="{F031F730-D34D-E52A-475B-08F9DB6AB873}"/>
                </a:ext>
              </a:extLst>
            </p:cNvPr>
            <p:cNvPicPr>
              <a:picLocks noChangeAspect="1"/>
            </p:cNvPicPr>
            <p:nvPr userDrawn="1"/>
          </p:nvPicPr>
          <p:blipFill rotWithShape="1">
            <a:blip r:embed="rId2">
              <a:duotone>
                <a:schemeClr val="accent1">
                  <a:shade val="45000"/>
                  <a:satMod val="135000"/>
                </a:schemeClr>
                <a:prstClr val="white"/>
              </a:duotone>
              <a:extLst>
                <a:ext uri="{96DAC541-7B7A-43D3-8B79-37D633B846F1}">
                  <asvg:svgBlip xmlns:asvg="http://schemas.microsoft.com/office/drawing/2016/SVG/main" r:embed="rId3"/>
                </a:ext>
              </a:extLst>
            </a:blip>
            <a:srcRect l="29128" t="3712" r="28936" b="3814"/>
            <a:stretch/>
          </p:blipFill>
          <p:spPr>
            <a:xfrm rot="5400000">
              <a:off x="6998905" y="-591472"/>
              <a:ext cx="989418" cy="2181808"/>
            </a:xfrm>
            <a:prstGeom prst="rect">
              <a:avLst/>
            </a:prstGeom>
          </p:spPr>
        </p:pic>
        <p:pic>
          <p:nvPicPr>
            <p:cNvPr id="39" name="Graphic 38" descr="DNA outline">
              <a:extLst>
                <a:ext uri="{FF2B5EF4-FFF2-40B4-BE49-F238E27FC236}">
                  <a16:creationId xmlns:a16="http://schemas.microsoft.com/office/drawing/2014/main" id="{20ABC3D3-4048-4697-D73D-51263B046BD2}"/>
                </a:ext>
              </a:extLst>
            </p:cNvPr>
            <p:cNvPicPr>
              <a:picLocks noChangeAspect="1"/>
            </p:cNvPicPr>
            <p:nvPr userDrawn="1"/>
          </p:nvPicPr>
          <p:blipFill rotWithShape="1">
            <a:blip r:embed="rId2">
              <a:duotone>
                <a:schemeClr val="accent1">
                  <a:shade val="45000"/>
                  <a:satMod val="135000"/>
                </a:schemeClr>
                <a:prstClr val="white"/>
              </a:duotone>
              <a:extLst>
                <a:ext uri="{96DAC541-7B7A-43D3-8B79-37D633B846F1}">
                  <asvg:svgBlip xmlns:asvg="http://schemas.microsoft.com/office/drawing/2016/SVG/main" r:embed="rId3"/>
                </a:ext>
              </a:extLst>
            </a:blip>
            <a:srcRect l="29128" t="3712" r="28936" b="3814"/>
            <a:stretch/>
          </p:blipFill>
          <p:spPr>
            <a:xfrm rot="5400000">
              <a:off x="9146734" y="-591472"/>
              <a:ext cx="989418" cy="2181808"/>
            </a:xfrm>
            <a:prstGeom prst="rect">
              <a:avLst/>
            </a:prstGeom>
          </p:spPr>
        </p:pic>
        <p:pic>
          <p:nvPicPr>
            <p:cNvPr id="40" name="Graphic 39" descr="DNA outline">
              <a:extLst>
                <a:ext uri="{FF2B5EF4-FFF2-40B4-BE49-F238E27FC236}">
                  <a16:creationId xmlns:a16="http://schemas.microsoft.com/office/drawing/2014/main" id="{3412FE66-4038-555A-270A-0E19FEDB9214}"/>
                </a:ext>
              </a:extLst>
            </p:cNvPr>
            <p:cNvPicPr>
              <a:picLocks noChangeAspect="1"/>
            </p:cNvPicPr>
            <p:nvPr userDrawn="1"/>
          </p:nvPicPr>
          <p:blipFill rotWithShape="1">
            <a:blip r:embed="rId2">
              <a:duotone>
                <a:schemeClr val="accent1">
                  <a:shade val="45000"/>
                  <a:satMod val="135000"/>
                </a:schemeClr>
                <a:prstClr val="white"/>
              </a:duotone>
              <a:extLst>
                <a:ext uri="{96DAC541-7B7A-43D3-8B79-37D633B846F1}">
                  <asvg:svgBlip xmlns:asvg="http://schemas.microsoft.com/office/drawing/2016/SVG/main" r:embed="rId3"/>
                </a:ext>
              </a:extLst>
            </a:blip>
            <a:srcRect l="29128" t="18274" r="28936" b="3814"/>
            <a:stretch/>
          </p:blipFill>
          <p:spPr>
            <a:xfrm rot="5400000">
              <a:off x="11113458" y="-419683"/>
              <a:ext cx="989418" cy="1838230"/>
            </a:xfrm>
            <a:prstGeom prst="rect">
              <a:avLst/>
            </a:prstGeom>
          </p:spPr>
        </p:pic>
      </p:grpSp>
      <p:sp>
        <p:nvSpPr>
          <p:cNvPr id="23" name="Rectangle 22">
            <a:extLst>
              <a:ext uri="{FF2B5EF4-FFF2-40B4-BE49-F238E27FC236}">
                <a16:creationId xmlns:a16="http://schemas.microsoft.com/office/drawing/2014/main" id="{40F7A56C-D5B8-D6A8-8BA2-2A7509F3AB0F}"/>
              </a:ext>
            </a:extLst>
          </p:cNvPr>
          <p:cNvSpPr/>
          <p:nvPr userDrawn="1"/>
        </p:nvSpPr>
        <p:spPr>
          <a:xfrm>
            <a:off x="0" y="984260"/>
            <a:ext cx="12192000" cy="1381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51839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338E655-0F3C-1421-F240-CEF38C35BC28}"/>
              </a:ext>
            </a:extLst>
          </p:cNvPr>
          <p:cNvGrpSpPr/>
          <p:nvPr userDrawn="1"/>
        </p:nvGrpSpPr>
        <p:grpSpPr>
          <a:xfrm>
            <a:off x="0" y="-1583"/>
            <a:ext cx="12192000" cy="110917"/>
            <a:chOff x="798444" y="1690684"/>
            <a:chExt cx="10621618" cy="134941"/>
          </a:xfrm>
        </p:grpSpPr>
        <p:sp>
          <p:nvSpPr>
            <p:cNvPr id="8" name="Rectangle 7">
              <a:extLst>
                <a:ext uri="{FF2B5EF4-FFF2-40B4-BE49-F238E27FC236}">
                  <a16:creationId xmlns:a16="http://schemas.microsoft.com/office/drawing/2014/main" id="{7A8EC186-AABD-4683-8CC7-F8B2E4021E3D}"/>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Rectangle 8">
              <a:extLst>
                <a:ext uri="{FF2B5EF4-FFF2-40B4-BE49-F238E27FC236}">
                  <a16:creationId xmlns:a16="http://schemas.microsoft.com/office/drawing/2014/main" id="{D5E84883-DF8F-3E97-46B0-2E4D0A2E5DD2}"/>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12DC9333-F6E0-4609-B3FE-9E9C38CE82E5}"/>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D048499F-C7FC-6FDC-E1F4-2EED81AA1B6F}"/>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DF04D0E1-102D-FBB3-3752-20B888D2F3A2}"/>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 name="Rectangle 12">
              <a:extLst>
                <a:ext uri="{FF2B5EF4-FFF2-40B4-BE49-F238E27FC236}">
                  <a16:creationId xmlns:a16="http://schemas.microsoft.com/office/drawing/2014/main" id="{D041EC47-9D9A-B491-A7BC-8684992B4958}"/>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Rectangle 13">
              <a:extLst>
                <a:ext uri="{FF2B5EF4-FFF2-40B4-BE49-F238E27FC236}">
                  <a16:creationId xmlns:a16="http://schemas.microsoft.com/office/drawing/2014/main" id="{851F9259-9058-0F5D-4E96-3388CF292D36}"/>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3" name="Vertical Text Placeholder 2"/>
          <p:cNvSpPr>
            <a:spLocks noGrp="1"/>
          </p:cNvSpPr>
          <p:nvPr>
            <p:ph type="body" orient="vert" idx="1"/>
          </p:nvPr>
        </p:nvSpPr>
        <p:spPr>
          <a:xfrm>
            <a:off x="466062" y="1319047"/>
            <a:ext cx="11346707" cy="48579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
        <p:nvSpPr>
          <p:cNvPr id="17" name="Title 1">
            <a:extLst>
              <a:ext uri="{FF2B5EF4-FFF2-40B4-BE49-F238E27FC236}">
                <a16:creationId xmlns:a16="http://schemas.microsoft.com/office/drawing/2014/main" id="{3B657F8B-C473-759C-A0E1-38588AD9F8A6}"/>
              </a:ext>
            </a:extLst>
          </p:cNvPr>
          <p:cNvSpPr>
            <a:spLocks noGrp="1"/>
          </p:cNvSpPr>
          <p:nvPr>
            <p:ph type="title"/>
          </p:nvPr>
        </p:nvSpPr>
        <p:spPr>
          <a:xfrm>
            <a:off x="370366" y="382103"/>
            <a:ext cx="11442405" cy="698131"/>
          </a:xfrm>
        </p:spPr>
        <p:txBody>
          <a:bodyPr>
            <a:normAutofit/>
          </a:bodyPr>
          <a:lstStyle>
            <a:lvl1pPr>
              <a:defRPr sz="4000"/>
            </a:lvl1pPr>
          </a:lstStyle>
          <a:p>
            <a:r>
              <a:rPr lang="en-US"/>
              <a:t>Click to edit Master title style</a:t>
            </a:r>
          </a:p>
        </p:txBody>
      </p:sp>
      <p:sp>
        <p:nvSpPr>
          <p:cNvPr id="18" name="Rectangle 17">
            <a:extLst>
              <a:ext uri="{FF2B5EF4-FFF2-40B4-BE49-F238E27FC236}">
                <a16:creationId xmlns:a16="http://schemas.microsoft.com/office/drawing/2014/main" id="{C36F9CB5-D770-A371-D5B3-AAE7AE3ABB72}"/>
              </a:ext>
            </a:extLst>
          </p:cNvPr>
          <p:cNvSpPr/>
          <p:nvPr userDrawn="1"/>
        </p:nvSpPr>
        <p:spPr>
          <a:xfrm>
            <a:off x="466063" y="1169929"/>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Date Placeholder 4">
            <a:extLst>
              <a:ext uri="{FF2B5EF4-FFF2-40B4-BE49-F238E27FC236}">
                <a16:creationId xmlns:a16="http://schemas.microsoft.com/office/drawing/2014/main" id="{A27016F4-2990-9241-2CF3-87179D8E551D}"/>
              </a:ext>
            </a:extLst>
          </p:cNvPr>
          <p:cNvSpPr>
            <a:spLocks noGrp="1"/>
          </p:cNvSpPr>
          <p:nvPr>
            <p:ph type="dt" sz="half" idx="2"/>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DK" dirty="0"/>
              <a:t>23/06/2023</a:t>
            </a:r>
          </a:p>
        </p:txBody>
      </p:sp>
    </p:spTree>
    <p:extLst>
      <p:ext uri="{BB962C8B-B14F-4D97-AF65-F5344CB8AC3E}">
        <p14:creationId xmlns:p14="http://schemas.microsoft.com/office/powerpoint/2010/main" val="3486832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9484" y="365125"/>
            <a:ext cx="253431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grpSp>
        <p:nvGrpSpPr>
          <p:cNvPr id="7" name="Group 6">
            <a:extLst>
              <a:ext uri="{FF2B5EF4-FFF2-40B4-BE49-F238E27FC236}">
                <a16:creationId xmlns:a16="http://schemas.microsoft.com/office/drawing/2014/main" id="{169464FD-5B81-B2EF-058B-D530E210ADEF}"/>
              </a:ext>
            </a:extLst>
          </p:cNvPr>
          <p:cNvGrpSpPr/>
          <p:nvPr userDrawn="1"/>
        </p:nvGrpSpPr>
        <p:grpSpPr>
          <a:xfrm>
            <a:off x="0" y="-1583"/>
            <a:ext cx="12192000" cy="110917"/>
            <a:chOff x="798444" y="1690684"/>
            <a:chExt cx="10621618" cy="134941"/>
          </a:xfrm>
        </p:grpSpPr>
        <p:sp>
          <p:nvSpPr>
            <p:cNvPr id="8" name="Rectangle 7">
              <a:extLst>
                <a:ext uri="{FF2B5EF4-FFF2-40B4-BE49-F238E27FC236}">
                  <a16:creationId xmlns:a16="http://schemas.microsoft.com/office/drawing/2014/main" id="{CEA2ED7C-E102-C56A-F941-1D4D3135F040}"/>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Rectangle 8">
              <a:extLst>
                <a:ext uri="{FF2B5EF4-FFF2-40B4-BE49-F238E27FC236}">
                  <a16:creationId xmlns:a16="http://schemas.microsoft.com/office/drawing/2014/main" id="{52FF6E6B-A1C7-BE14-9DE9-3429C1DFFFE7}"/>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4F3E111A-D541-D268-722A-91B24969AAA5}"/>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06BA30D1-4620-AE06-E28F-60CF0655CA73}"/>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01F76BEC-9065-C9D5-4F8B-48EE4FD20076}"/>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 name="Rectangle 12">
              <a:extLst>
                <a:ext uri="{FF2B5EF4-FFF2-40B4-BE49-F238E27FC236}">
                  <a16:creationId xmlns:a16="http://schemas.microsoft.com/office/drawing/2014/main" id="{B1A574FC-6A49-3A3F-C91F-101675A38775}"/>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Rectangle 13">
              <a:extLst>
                <a:ext uri="{FF2B5EF4-FFF2-40B4-BE49-F238E27FC236}">
                  <a16:creationId xmlns:a16="http://schemas.microsoft.com/office/drawing/2014/main" id="{3CCE5B28-490D-FB87-13FF-BC8694CF3507}"/>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6" name="Rectangle 15">
            <a:extLst>
              <a:ext uri="{FF2B5EF4-FFF2-40B4-BE49-F238E27FC236}">
                <a16:creationId xmlns:a16="http://schemas.microsoft.com/office/drawing/2014/main" id="{40A6001B-B4DE-0567-E588-FDAAA18302C9}"/>
              </a:ext>
            </a:extLst>
          </p:cNvPr>
          <p:cNvSpPr/>
          <p:nvPr userDrawn="1"/>
        </p:nvSpPr>
        <p:spPr>
          <a:xfrm rot="5400000">
            <a:off x="7918917" y="1303520"/>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00D5DE89-C85C-C68D-BA1F-DAB9413A9A14}"/>
              </a:ext>
            </a:extLst>
          </p:cNvPr>
          <p:cNvSpPr>
            <a:spLocks noGrp="1"/>
          </p:cNvSpPr>
          <p:nvPr>
            <p:ph type="dt" sz="half" idx="2"/>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DK" dirty="0"/>
              <a:t>23/06/2023</a:t>
            </a:r>
          </a:p>
        </p:txBody>
      </p:sp>
    </p:spTree>
    <p:extLst>
      <p:ext uri="{BB962C8B-B14F-4D97-AF65-F5344CB8AC3E}">
        <p14:creationId xmlns:p14="http://schemas.microsoft.com/office/powerpoint/2010/main" val="265237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0366" y="382103"/>
            <a:ext cx="11442405" cy="698131"/>
          </a:xfrm>
        </p:spPr>
        <p:txBody>
          <a:bodyPr>
            <a:normAutofit/>
          </a:bodyPr>
          <a:lstStyle>
            <a:lvl1pPr>
              <a:defRPr sz="4000"/>
            </a:lvl1pPr>
          </a:lstStyle>
          <a:p>
            <a:r>
              <a:rPr lang="en-US"/>
              <a:t>Click to edit Master title style</a:t>
            </a:r>
          </a:p>
        </p:txBody>
      </p:sp>
      <p:sp>
        <p:nvSpPr>
          <p:cNvPr id="3" name="Content Placeholder 2"/>
          <p:cNvSpPr>
            <a:spLocks noGrp="1"/>
          </p:cNvSpPr>
          <p:nvPr>
            <p:ph idx="1"/>
          </p:nvPr>
        </p:nvSpPr>
        <p:spPr>
          <a:xfrm>
            <a:off x="466063" y="1526715"/>
            <a:ext cx="11346708" cy="4650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grpSp>
        <p:nvGrpSpPr>
          <p:cNvPr id="15" name="Group 14">
            <a:extLst>
              <a:ext uri="{FF2B5EF4-FFF2-40B4-BE49-F238E27FC236}">
                <a16:creationId xmlns:a16="http://schemas.microsoft.com/office/drawing/2014/main" id="{94E05ACD-2335-F151-AE88-9980EEDA6ED2}"/>
              </a:ext>
            </a:extLst>
          </p:cNvPr>
          <p:cNvGrpSpPr/>
          <p:nvPr userDrawn="1"/>
        </p:nvGrpSpPr>
        <p:grpSpPr>
          <a:xfrm>
            <a:off x="0" y="0"/>
            <a:ext cx="12192000" cy="110917"/>
            <a:chOff x="798444" y="1690684"/>
            <a:chExt cx="10621618" cy="134941"/>
          </a:xfrm>
        </p:grpSpPr>
        <p:sp>
          <p:nvSpPr>
            <p:cNvPr id="16" name="Rectangle 15">
              <a:extLst>
                <a:ext uri="{FF2B5EF4-FFF2-40B4-BE49-F238E27FC236}">
                  <a16:creationId xmlns:a16="http://schemas.microsoft.com/office/drawing/2014/main" id="{CCA46C03-7FD8-BCB1-B5FE-1A94FF868D9E}"/>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Rectangle 16">
              <a:extLst>
                <a:ext uri="{FF2B5EF4-FFF2-40B4-BE49-F238E27FC236}">
                  <a16:creationId xmlns:a16="http://schemas.microsoft.com/office/drawing/2014/main" id="{FCE34222-13E7-BD11-B36F-B64DDD41F5D2}"/>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8" name="Rectangle 17">
              <a:extLst>
                <a:ext uri="{FF2B5EF4-FFF2-40B4-BE49-F238E27FC236}">
                  <a16:creationId xmlns:a16="http://schemas.microsoft.com/office/drawing/2014/main" id="{21A3B969-0B82-83AD-3BE3-7037EF61B60E}"/>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Rectangle 18">
              <a:extLst>
                <a:ext uri="{FF2B5EF4-FFF2-40B4-BE49-F238E27FC236}">
                  <a16:creationId xmlns:a16="http://schemas.microsoft.com/office/drawing/2014/main" id="{ED1E875C-EC05-6017-EFA8-5858CC09EDFC}"/>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Rectangle 19">
              <a:extLst>
                <a:ext uri="{FF2B5EF4-FFF2-40B4-BE49-F238E27FC236}">
                  <a16:creationId xmlns:a16="http://schemas.microsoft.com/office/drawing/2014/main" id="{E68844F7-632B-97E4-572D-F8B423E3AC14}"/>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ectangle 20">
              <a:extLst>
                <a:ext uri="{FF2B5EF4-FFF2-40B4-BE49-F238E27FC236}">
                  <a16:creationId xmlns:a16="http://schemas.microsoft.com/office/drawing/2014/main" id="{78D3472A-A676-DA34-350E-2AA9F6A3FE5D}"/>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2" name="Rectangle 21">
              <a:extLst>
                <a:ext uri="{FF2B5EF4-FFF2-40B4-BE49-F238E27FC236}">
                  <a16:creationId xmlns:a16="http://schemas.microsoft.com/office/drawing/2014/main" id="{D91AE0F2-3763-45D3-7824-1909127FD7A3}"/>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24" name="Rectangle 23">
            <a:extLst>
              <a:ext uri="{FF2B5EF4-FFF2-40B4-BE49-F238E27FC236}">
                <a16:creationId xmlns:a16="http://schemas.microsoft.com/office/drawing/2014/main" id="{E1C1F7AA-0DDB-34C7-F7B7-36C27478E97F}"/>
              </a:ext>
            </a:extLst>
          </p:cNvPr>
          <p:cNvSpPr/>
          <p:nvPr userDrawn="1"/>
        </p:nvSpPr>
        <p:spPr>
          <a:xfrm>
            <a:off x="466063" y="1169929"/>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0C6818C2-F4FD-F93F-76FB-11EAEC5CF6E6}"/>
              </a:ext>
            </a:extLst>
          </p:cNvPr>
          <p:cNvSpPr>
            <a:spLocks noGrp="1"/>
          </p:cNvSpPr>
          <p:nvPr>
            <p:ph type="dt" sz="half" idx="2"/>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DK" dirty="0"/>
              <a:t>23/06/2023</a:t>
            </a:r>
          </a:p>
        </p:txBody>
      </p:sp>
    </p:spTree>
    <p:extLst>
      <p:ext uri="{BB962C8B-B14F-4D97-AF65-F5344CB8AC3E}">
        <p14:creationId xmlns:p14="http://schemas.microsoft.com/office/powerpoint/2010/main" val="460126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724039"/>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grpSp>
        <p:nvGrpSpPr>
          <p:cNvPr id="7" name="Group 6">
            <a:extLst>
              <a:ext uri="{FF2B5EF4-FFF2-40B4-BE49-F238E27FC236}">
                <a16:creationId xmlns:a16="http://schemas.microsoft.com/office/drawing/2014/main" id="{8E0CC9A6-F594-9013-21C0-0AB9B6B0068A}"/>
              </a:ext>
            </a:extLst>
          </p:cNvPr>
          <p:cNvGrpSpPr/>
          <p:nvPr userDrawn="1"/>
        </p:nvGrpSpPr>
        <p:grpSpPr>
          <a:xfrm>
            <a:off x="0" y="-1583"/>
            <a:ext cx="12192000" cy="110917"/>
            <a:chOff x="798444" y="1690684"/>
            <a:chExt cx="10621618" cy="134941"/>
          </a:xfrm>
        </p:grpSpPr>
        <p:sp>
          <p:nvSpPr>
            <p:cNvPr id="8" name="Rectangle 7">
              <a:extLst>
                <a:ext uri="{FF2B5EF4-FFF2-40B4-BE49-F238E27FC236}">
                  <a16:creationId xmlns:a16="http://schemas.microsoft.com/office/drawing/2014/main" id="{2F59ED64-AEEE-1E30-63BB-12D3B658D4E6}"/>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Rectangle 8">
              <a:extLst>
                <a:ext uri="{FF2B5EF4-FFF2-40B4-BE49-F238E27FC236}">
                  <a16:creationId xmlns:a16="http://schemas.microsoft.com/office/drawing/2014/main" id="{23A6CB32-6253-198B-64EE-D946F99719E9}"/>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EF62F6D2-69A1-0877-CFE0-9F20CE0788A9}"/>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57526932-783D-A8BE-1FF7-346245D1656B}"/>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74D24A5F-DF58-B13C-0584-B80B17346C79}"/>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 name="Rectangle 12">
              <a:extLst>
                <a:ext uri="{FF2B5EF4-FFF2-40B4-BE49-F238E27FC236}">
                  <a16:creationId xmlns:a16="http://schemas.microsoft.com/office/drawing/2014/main" id="{8F11E75A-3D36-5429-3C20-D33DCB0F7097}"/>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Rectangle 13">
              <a:extLst>
                <a:ext uri="{FF2B5EF4-FFF2-40B4-BE49-F238E27FC236}">
                  <a16:creationId xmlns:a16="http://schemas.microsoft.com/office/drawing/2014/main" id="{1B25D174-181F-929B-AC3A-05B2C98D75C5}"/>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7" name="Rectangle 16">
            <a:extLst>
              <a:ext uri="{FF2B5EF4-FFF2-40B4-BE49-F238E27FC236}">
                <a16:creationId xmlns:a16="http://schemas.microsoft.com/office/drawing/2014/main" id="{995889DB-48CF-4E4D-4AB4-DBB84E035F47}"/>
              </a:ext>
            </a:extLst>
          </p:cNvPr>
          <p:cNvSpPr/>
          <p:nvPr userDrawn="1"/>
        </p:nvSpPr>
        <p:spPr>
          <a:xfrm>
            <a:off x="870857" y="4433777"/>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AC750CF9-3E95-441E-56BC-6771DAED28E4}"/>
              </a:ext>
            </a:extLst>
          </p:cNvPr>
          <p:cNvSpPr>
            <a:spLocks noGrp="1"/>
          </p:cNvSpPr>
          <p:nvPr>
            <p:ph type="dt" sz="half" idx="2"/>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DK" dirty="0"/>
              <a:t>23/06/2023</a:t>
            </a:r>
          </a:p>
        </p:txBody>
      </p:sp>
    </p:spTree>
    <p:extLst>
      <p:ext uri="{BB962C8B-B14F-4D97-AF65-F5344CB8AC3E}">
        <p14:creationId xmlns:p14="http://schemas.microsoft.com/office/powerpoint/2010/main" val="1786179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6062" y="1526715"/>
            <a:ext cx="5553737" cy="4650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59033" y="1526715"/>
            <a:ext cx="5553737" cy="4650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grpSp>
        <p:nvGrpSpPr>
          <p:cNvPr id="16" name="Group 15">
            <a:extLst>
              <a:ext uri="{FF2B5EF4-FFF2-40B4-BE49-F238E27FC236}">
                <a16:creationId xmlns:a16="http://schemas.microsoft.com/office/drawing/2014/main" id="{ABDCDFB6-8CA7-CEC2-62ED-40359D67439D}"/>
              </a:ext>
            </a:extLst>
          </p:cNvPr>
          <p:cNvGrpSpPr/>
          <p:nvPr userDrawn="1"/>
        </p:nvGrpSpPr>
        <p:grpSpPr>
          <a:xfrm>
            <a:off x="0" y="-1583"/>
            <a:ext cx="12192000" cy="110917"/>
            <a:chOff x="798444" y="1690684"/>
            <a:chExt cx="10621618" cy="134941"/>
          </a:xfrm>
        </p:grpSpPr>
        <p:sp>
          <p:nvSpPr>
            <p:cNvPr id="17" name="Rectangle 16">
              <a:extLst>
                <a:ext uri="{FF2B5EF4-FFF2-40B4-BE49-F238E27FC236}">
                  <a16:creationId xmlns:a16="http://schemas.microsoft.com/office/drawing/2014/main" id="{55A143BE-1200-58AE-9092-9E9FF4C435B5}"/>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8" name="Rectangle 17">
              <a:extLst>
                <a:ext uri="{FF2B5EF4-FFF2-40B4-BE49-F238E27FC236}">
                  <a16:creationId xmlns:a16="http://schemas.microsoft.com/office/drawing/2014/main" id="{402F8D25-50D4-6354-3DB7-FF6D34463F23}"/>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Rectangle 18">
              <a:extLst>
                <a:ext uri="{FF2B5EF4-FFF2-40B4-BE49-F238E27FC236}">
                  <a16:creationId xmlns:a16="http://schemas.microsoft.com/office/drawing/2014/main" id="{36224D65-A6D9-1478-DE96-F5029C42B47F}"/>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Rectangle 19">
              <a:extLst>
                <a:ext uri="{FF2B5EF4-FFF2-40B4-BE49-F238E27FC236}">
                  <a16:creationId xmlns:a16="http://schemas.microsoft.com/office/drawing/2014/main" id="{EDF7F51C-A7EC-C416-4D2C-D6DD1EA92EF6}"/>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ectangle 20">
              <a:extLst>
                <a:ext uri="{FF2B5EF4-FFF2-40B4-BE49-F238E27FC236}">
                  <a16:creationId xmlns:a16="http://schemas.microsoft.com/office/drawing/2014/main" id="{390B04D3-FB47-4441-0A01-1C8BB16943F7}"/>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2" name="Rectangle 21">
              <a:extLst>
                <a:ext uri="{FF2B5EF4-FFF2-40B4-BE49-F238E27FC236}">
                  <a16:creationId xmlns:a16="http://schemas.microsoft.com/office/drawing/2014/main" id="{E53886DF-BD44-25A9-3996-E965C3F06CCE}"/>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3" name="Rectangle 22">
              <a:extLst>
                <a:ext uri="{FF2B5EF4-FFF2-40B4-BE49-F238E27FC236}">
                  <a16:creationId xmlns:a16="http://schemas.microsoft.com/office/drawing/2014/main" id="{8045E2E8-FBC6-36EA-408F-E7EA267E170F}"/>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27" name="Title 1">
            <a:extLst>
              <a:ext uri="{FF2B5EF4-FFF2-40B4-BE49-F238E27FC236}">
                <a16:creationId xmlns:a16="http://schemas.microsoft.com/office/drawing/2014/main" id="{0487D1F9-F14A-44F3-260E-F6CBA7415F88}"/>
              </a:ext>
            </a:extLst>
          </p:cNvPr>
          <p:cNvSpPr>
            <a:spLocks noGrp="1"/>
          </p:cNvSpPr>
          <p:nvPr>
            <p:ph type="title"/>
          </p:nvPr>
        </p:nvSpPr>
        <p:spPr>
          <a:xfrm>
            <a:off x="370366" y="382103"/>
            <a:ext cx="11442405" cy="698131"/>
          </a:xfrm>
        </p:spPr>
        <p:txBody>
          <a:bodyPr>
            <a:normAutofit/>
          </a:bodyPr>
          <a:lstStyle>
            <a:lvl1pPr>
              <a:defRPr sz="4000"/>
            </a:lvl1pPr>
          </a:lstStyle>
          <a:p>
            <a:r>
              <a:rPr lang="en-US"/>
              <a:t>Click to edit Master title style</a:t>
            </a:r>
          </a:p>
        </p:txBody>
      </p:sp>
      <p:sp>
        <p:nvSpPr>
          <p:cNvPr id="29" name="Rectangle 28">
            <a:extLst>
              <a:ext uri="{FF2B5EF4-FFF2-40B4-BE49-F238E27FC236}">
                <a16:creationId xmlns:a16="http://schemas.microsoft.com/office/drawing/2014/main" id="{F1B5E2DC-51CA-6CBE-9BA6-797E63439190}"/>
              </a:ext>
            </a:extLst>
          </p:cNvPr>
          <p:cNvSpPr/>
          <p:nvPr userDrawn="1"/>
        </p:nvSpPr>
        <p:spPr>
          <a:xfrm>
            <a:off x="466063" y="1169929"/>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Date Placeholder 4">
            <a:extLst>
              <a:ext uri="{FF2B5EF4-FFF2-40B4-BE49-F238E27FC236}">
                <a16:creationId xmlns:a16="http://schemas.microsoft.com/office/drawing/2014/main" id="{66A9EF8A-D5B1-2818-0C32-16B7489FEE3C}"/>
              </a:ext>
            </a:extLst>
          </p:cNvPr>
          <p:cNvSpPr>
            <a:spLocks noGrp="1"/>
          </p:cNvSpPr>
          <p:nvPr>
            <p:ph type="dt" sz="half" idx="13"/>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DK" dirty="0"/>
              <a:t>23/06/2023</a:t>
            </a:r>
          </a:p>
        </p:txBody>
      </p:sp>
    </p:spTree>
    <p:extLst>
      <p:ext uri="{BB962C8B-B14F-4D97-AF65-F5344CB8AC3E}">
        <p14:creationId xmlns:p14="http://schemas.microsoft.com/office/powerpoint/2010/main" val="3363620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4475" y="1526715"/>
            <a:ext cx="5531512" cy="5930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66063" y="2286000"/>
            <a:ext cx="5531512" cy="390366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9670" y="1526715"/>
            <a:ext cx="5531512" cy="5930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9670" y="2286000"/>
            <a:ext cx="5533100" cy="390366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grpSp>
        <p:nvGrpSpPr>
          <p:cNvPr id="18" name="Group 17">
            <a:extLst>
              <a:ext uri="{FF2B5EF4-FFF2-40B4-BE49-F238E27FC236}">
                <a16:creationId xmlns:a16="http://schemas.microsoft.com/office/drawing/2014/main" id="{75B5B021-5E8E-F1C6-178F-ECEDA840DD1F}"/>
              </a:ext>
            </a:extLst>
          </p:cNvPr>
          <p:cNvGrpSpPr/>
          <p:nvPr userDrawn="1"/>
        </p:nvGrpSpPr>
        <p:grpSpPr>
          <a:xfrm>
            <a:off x="0" y="-1583"/>
            <a:ext cx="12192000" cy="110917"/>
            <a:chOff x="798444" y="1690684"/>
            <a:chExt cx="10621618" cy="134941"/>
          </a:xfrm>
        </p:grpSpPr>
        <p:sp>
          <p:nvSpPr>
            <p:cNvPr id="19" name="Rectangle 18">
              <a:extLst>
                <a:ext uri="{FF2B5EF4-FFF2-40B4-BE49-F238E27FC236}">
                  <a16:creationId xmlns:a16="http://schemas.microsoft.com/office/drawing/2014/main" id="{E31A8506-20F6-94D6-9E94-9E9EFB951232}"/>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Rectangle 19">
              <a:extLst>
                <a:ext uri="{FF2B5EF4-FFF2-40B4-BE49-F238E27FC236}">
                  <a16:creationId xmlns:a16="http://schemas.microsoft.com/office/drawing/2014/main" id="{3D24FD09-523D-567F-3A3F-35A2311504FA}"/>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ectangle 20">
              <a:extLst>
                <a:ext uri="{FF2B5EF4-FFF2-40B4-BE49-F238E27FC236}">
                  <a16:creationId xmlns:a16="http://schemas.microsoft.com/office/drawing/2014/main" id="{F81DB052-E5D9-AE7D-F916-56E68591EA72}"/>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2" name="Rectangle 21">
              <a:extLst>
                <a:ext uri="{FF2B5EF4-FFF2-40B4-BE49-F238E27FC236}">
                  <a16:creationId xmlns:a16="http://schemas.microsoft.com/office/drawing/2014/main" id="{2CDA184C-00D7-ECE8-680F-33E0D2FE6B42}"/>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3" name="Rectangle 22">
              <a:extLst>
                <a:ext uri="{FF2B5EF4-FFF2-40B4-BE49-F238E27FC236}">
                  <a16:creationId xmlns:a16="http://schemas.microsoft.com/office/drawing/2014/main" id="{37C85CD3-91D0-68AB-9FD4-1F51FE8BB5D2}"/>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4" name="Rectangle 23">
              <a:extLst>
                <a:ext uri="{FF2B5EF4-FFF2-40B4-BE49-F238E27FC236}">
                  <a16:creationId xmlns:a16="http://schemas.microsoft.com/office/drawing/2014/main" id="{CF74F3EA-0F40-7DC6-4BBD-A6D182AE9A40}"/>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5" name="Rectangle 24">
              <a:extLst>
                <a:ext uri="{FF2B5EF4-FFF2-40B4-BE49-F238E27FC236}">
                  <a16:creationId xmlns:a16="http://schemas.microsoft.com/office/drawing/2014/main" id="{D7F412D0-93C3-8BE5-5B64-38C6C35F9570}"/>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29" name="Title 1">
            <a:extLst>
              <a:ext uri="{FF2B5EF4-FFF2-40B4-BE49-F238E27FC236}">
                <a16:creationId xmlns:a16="http://schemas.microsoft.com/office/drawing/2014/main" id="{73D1A4E0-B000-4876-550E-EC491B359400}"/>
              </a:ext>
            </a:extLst>
          </p:cNvPr>
          <p:cNvSpPr>
            <a:spLocks noGrp="1"/>
          </p:cNvSpPr>
          <p:nvPr>
            <p:ph type="title"/>
          </p:nvPr>
        </p:nvSpPr>
        <p:spPr>
          <a:xfrm>
            <a:off x="370366" y="382103"/>
            <a:ext cx="11442405" cy="698131"/>
          </a:xfrm>
        </p:spPr>
        <p:txBody>
          <a:bodyPr>
            <a:normAutofit/>
          </a:bodyPr>
          <a:lstStyle>
            <a:lvl1pPr>
              <a:defRPr sz="4000"/>
            </a:lvl1pPr>
          </a:lstStyle>
          <a:p>
            <a:r>
              <a:rPr lang="en-US"/>
              <a:t>Click to edit Master title style</a:t>
            </a:r>
          </a:p>
        </p:txBody>
      </p:sp>
      <p:sp>
        <p:nvSpPr>
          <p:cNvPr id="30" name="Rectangle 29">
            <a:extLst>
              <a:ext uri="{FF2B5EF4-FFF2-40B4-BE49-F238E27FC236}">
                <a16:creationId xmlns:a16="http://schemas.microsoft.com/office/drawing/2014/main" id="{5B62A03D-4087-E02F-7337-01B10FB9B2ED}"/>
              </a:ext>
            </a:extLst>
          </p:cNvPr>
          <p:cNvSpPr/>
          <p:nvPr userDrawn="1"/>
        </p:nvSpPr>
        <p:spPr>
          <a:xfrm>
            <a:off x="466063" y="1169929"/>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Date Placeholder 4">
            <a:extLst>
              <a:ext uri="{FF2B5EF4-FFF2-40B4-BE49-F238E27FC236}">
                <a16:creationId xmlns:a16="http://schemas.microsoft.com/office/drawing/2014/main" id="{F3241072-BE0C-0FEC-079A-C4910B881BBA}"/>
              </a:ext>
            </a:extLst>
          </p:cNvPr>
          <p:cNvSpPr>
            <a:spLocks noGrp="1"/>
          </p:cNvSpPr>
          <p:nvPr>
            <p:ph type="dt" sz="half" idx="13"/>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DK" dirty="0"/>
              <a:t>23/06/2023</a:t>
            </a:r>
          </a:p>
        </p:txBody>
      </p:sp>
    </p:spTree>
    <p:extLst>
      <p:ext uri="{BB962C8B-B14F-4D97-AF65-F5344CB8AC3E}">
        <p14:creationId xmlns:p14="http://schemas.microsoft.com/office/powerpoint/2010/main" val="1734757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grpSp>
        <p:nvGrpSpPr>
          <p:cNvPr id="14" name="Group 13">
            <a:extLst>
              <a:ext uri="{FF2B5EF4-FFF2-40B4-BE49-F238E27FC236}">
                <a16:creationId xmlns:a16="http://schemas.microsoft.com/office/drawing/2014/main" id="{73EEDF0D-0B8D-9408-1F05-D17EFE1B363B}"/>
              </a:ext>
            </a:extLst>
          </p:cNvPr>
          <p:cNvGrpSpPr/>
          <p:nvPr userDrawn="1"/>
        </p:nvGrpSpPr>
        <p:grpSpPr>
          <a:xfrm>
            <a:off x="0" y="-1583"/>
            <a:ext cx="12192000" cy="110917"/>
            <a:chOff x="798444" y="1690684"/>
            <a:chExt cx="10621618" cy="134941"/>
          </a:xfrm>
        </p:grpSpPr>
        <p:sp>
          <p:nvSpPr>
            <p:cNvPr id="15" name="Rectangle 14">
              <a:extLst>
                <a:ext uri="{FF2B5EF4-FFF2-40B4-BE49-F238E27FC236}">
                  <a16:creationId xmlns:a16="http://schemas.microsoft.com/office/drawing/2014/main" id="{EC7A5901-98CB-CEB7-D83A-AC981377A6A7}"/>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6" name="Rectangle 15">
              <a:extLst>
                <a:ext uri="{FF2B5EF4-FFF2-40B4-BE49-F238E27FC236}">
                  <a16:creationId xmlns:a16="http://schemas.microsoft.com/office/drawing/2014/main" id="{4FEA3AFD-EFAD-F3BE-4622-91E11330D1D8}"/>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Rectangle 16">
              <a:extLst>
                <a:ext uri="{FF2B5EF4-FFF2-40B4-BE49-F238E27FC236}">
                  <a16:creationId xmlns:a16="http://schemas.microsoft.com/office/drawing/2014/main" id="{F5B354CB-7A3B-324E-B2A1-3575A2A4A5F7}"/>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8" name="Rectangle 17">
              <a:extLst>
                <a:ext uri="{FF2B5EF4-FFF2-40B4-BE49-F238E27FC236}">
                  <a16:creationId xmlns:a16="http://schemas.microsoft.com/office/drawing/2014/main" id="{5B93B4C4-789B-DA19-15D2-008952B6A6F6}"/>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Rectangle 18">
              <a:extLst>
                <a:ext uri="{FF2B5EF4-FFF2-40B4-BE49-F238E27FC236}">
                  <a16:creationId xmlns:a16="http://schemas.microsoft.com/office/drawing/2014/main" id="{DE8FC55D-6738-B4E5-D050-DDD1E16EA2F6}"/>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Rectangle 19">
              <a:extLst>
                <a:ext uri="{FF2B5EF4-FFF2-40B4-BE49-F238E27FC236}">
                  <a16:creationId xmlns:a16="http://schemas.microsoft.com/office/drawing/2014/main" id="{7D812623-EF92-5CFC-DE1D-4276724FD7A2}"/>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ectangle 20">
              <a:extLst>
                <a:ext uri="{FF2B5EF4-FFF2-40B4-BE49-F238E27FC236}">
                  <a16:creationId xmlns:a16="http://schemas.microsoft.com/office/drawing/2014/main" id="{F4E4CE59-BC0C-CB9E-2203-0F76E78104DC}"/>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24" name="Title 1">
            <a:extLst>
              <a:ext uri="{FF2B5EF4-FFF2-40B4-BE49-F238E27FC236}">
                <a16:creationId xmlns:a16="http://schemas.microsoft.com/office/drawing/2014/main" id="{AF1577FC-3541-C139-A43E-B4CEE76CF5CB}"/>
              </a:ext>
            </a:extLst>
          </p:cNvPr>
          <p:cNvSpPr>
            <a:spLocks noGrp="1"/>
          </p:cNvSpPr>
          <p:nvPr>
            <p:ph type="title"/>
          </p:nvPr>
        </p:nvSpPr>
        <p:spPr>
          <a:xfrm>
            <a:off x="370366" y="382103"/>
            <a:ext cx="11442405" cy="698131"/>
          </a:xfrm>
        </p:spPr>
        <p:txBody>
          <a:bodyPr>
            <a:normAutofit/>
          </a:bodyPr>
          <a:lstStyle>
            <a:lvl1pPr>
              <a:defRPr sz="4000"/>
            </a:lvl1pPr>
          </a:lstStyle>
          <a:p>
            <a:r>
              <a:rPr lang="en-US"/>
              <a:t>Click to edit Master title style</a:t>
            </a:r>
          </a:p>
        </p:txBody>
      </p:sp>
      <p:sp>
        <p:nvSpPr>
          <p:cNvPr id="25" name="Rectangle 24">
            <a:extLst>
              <a:ext uri="{FF2B5EF4-FFF2-40B4-BE49-F238E27FC236}">
                <a16:creationId xmlns:a16="http://schemas.microsoft.com/office/drawing/2014/main" id="{6BA527AD-AFDC-CE13-D26E-1D76357DDB65}"/>
              </a:ext>
            </a:extLst>
          </p:cNvPr>
          <p:cNvSpPr/>
          <p:nvPr userDrawn="1"/>
        </p:nvSpPr>
        <p:spPr>
          <a:xfrm>
            <a:off x="466063" y="1169929"/>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Date Placeholder 4">
            <a:extLst>
              <a:ext uri="{FF2B5EF4-FFF2-40B4-BE49-F238E27FC236}">
                <a16:creationId xmlns:a16="http://schemas.microsoft.com/office/drawing/2014/main" id="{3ABE45BD-A0C1-E621-0719-FBF4803C925F}"/>
              </a:ext>
            </a:extLst>
          </p:cNvPr>
          <p:cNvSpPr>
            <a:spLocks noGrp="1"/>
          </p:cNvSpPr>
          <p:nvPr>
            <p:ph type="dt" sz="half" idx="2"/>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DK" dirty="0"/>
              <a:t>23/06/2023</a:t>
            </a:r>
          </a:p>
        </p:txBody>
      </p:sp>
    </p:spTree>
    <p:extLst>
      <p:ext uri="{BB962C8B-B14F-4D97-AF65-F5344CB8AC3E}">
        <p14:creationId xmlns:p14="http://schemas.microsoft.com/office/powerpoint/2010/main" val="894336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grpSp>
        <p:nvGrpSpPr>
          <p:cNvPr id="5" name="Group 4">
            <a:extLst>
              <a:ext uri="{FF2B5EF4-FFF2-40B4-BE49-F238E27FC236}">
                <a16:creationId xmlns:a16="http://schemas.microsoft.com/office/drawing/2014/main" id="{2C20930D-C75B-242F-962C-AF89AB5BBF63}"/>
              </a:ext>
            </a:extLst>
          </p:cNvPr>
          <p:cNvGrpSpPr/>
          <p:nvPr userDrawn="1"/>
        </p:nvGrpSpPr>
        <p:grpSpPr>
          <a:xfrm>
            <a:off x="0" y="-1583"/>
            <a:ext cx="12192000" cy="110917"/>
            <a:chOff x="798444" y="1690684"/>
            <a:chExt cx="10621618" cy="134941"/>
          </a:xfrm>
        </p:grpSpPr>
        <p:sp>
          <p:nvSpPr>
            <p:cNvPr id="6" name="Rectangle 5">
              <a:extLst>
                <a:ext uri="{FF2B5EF4-FFF2-40B4-BE49-F238E27FC236}">
                  <a16:creationId xmlns:a16="http://schemas.microsoft.com/office/drawing/2014/main" id="{8D886D69-DAA4-ECD6-9C0B-0D9DA37CAE5B}"/>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E2E2AAE1-F4B2-7E23-1A54-44A428DCEDC7}"/>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Rectangle 7">
              <a:extLst>
                <a:ext uri="{FF2B5EF4-FFF2-40B4-BE49-F238E27FC236}">
                  <a16:creationId xmlns:a16="http://schemas.microsoft.com/office/drawing/2014/main" id="{B7A345BA-6E81-8EDA-3B46-FAFAEAFAC8DE}"/>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Rectangle 8">
              <a:extLst>
                <a:ext uri="{FF2B5EF4-FFF2-40B4-BE49-F238E27FC236}">
                  <a16:creationId xmlns:a16="http://schemas.microsoft.com/office/drawing/2014/main" id="{2B8C21D5-E9C8-314A-ADE4-7349678D471B}"/>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F82A14D5-532A-4742-D458-800BB19E9307}"/>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191B4508-E44D-D069-48A8-03FF0EC17CCF}"/>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E3D256C8-6157-CD26-8278-73F1D525653E}"/>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3" name="Date Placeholder 4">
            <a:extLst>
              <a:ext uri="{FF2B5EF4-FFF2-40B4-BE49-F238E27FC236}">
                <a16:creationId xmlns:a16="http://schemas.microsoft.com/office/drawing/2014/main" id="{C989DE90-B4C4-4649-8767-D2C3CA31AC2C}"/>
              </a:ext>
            </a:extLst>
          </p:cNvPr>
          <p:cNvSpPr>
            <a:spLocks noGrp="1"/>
          </p:cNvSpPr>
          <p:nvPr>
            <p:ph type="dt" sz="half" idx="2"/>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DK" dirty="0"/>
              <a:t>23/06/2023</a:t>
            </a:r>
          </a:p>
        </p:txBody>
      </p:sp>
    </p:spTree>
    <p:extLst>
      <p:ext uri="{BB962C8B-B14F-4D97-AF65-F5344CB8AC3E}">
        <p14:creationId xmlns:p14="http://schemas.microsoft.com/office/powerpoint/2010/main" val="1303228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7517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427673"/>
            <a:ext cx="3932237" cy="344131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grpSp>
        <p:nvGrpSpPr>
          <p:cNvPr id="8" name="Group 7">
            <a:extLst>
              <a:ext uri="{FF2B5EF4-FFF2-40B4-BE49-F238E27FC236}">
                <a16:creationId xmlns:a16="http://schemas.microsoft.com/office/drawing/2014/main" id="{AAEFFD6F-ED07-6DCE-AC7A-D1F668705D0E}"/>
              </a:ext>
            </a:extLst>
          </p:cNvPr>
          <p:cNvGrpSpPr/>
          <p:nvPr userDrawn="1"/>
        </p:nvGrpSpPr>
        <p:grpSpPr>
          <a:xfrm>
            <a:off x="0" y="-1583"/>
            <a:ext cx="12192000" cy="110917"/>
            <a:chOff x="798444" y="1690684"/>
            <a:chExt cx="10621618" cy="134941"/>
          </a:xfrm>
        </p:grpSpPr>
        <p:sp>
          <p:nvSpPr>
            <p:cNvPr id="9" name="Rectangle 8">
              <a:extLst>
                <a:ext uri="{FF2B5EF4-FFF2-40B4-BE49-F238E27FC236}">
                  <a16:creationId xmlns:a16="http://schemas.microsoft.com/office/drawing/2014/main" id="{2666631E-DADE-6A82-24D7-3BBAB8216F11}"/>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453F652C-F6EC-F037-9624-168B3EFEEC0D}"/>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62A7842B-92A6-A2FD-7610-D7075E98A3DA}"/>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5333C1DC-76C5-6BF8-31CB-5CDD7C466D1E}"/>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 name="Rectangle 12">
              <a:extLst>
                <a:ext uri="{FF2B5EF4-FFF2-40B4-BE49-F238E27FC236}">
                  <a16:creationId xmlns:a16="http://schemas.microsoft.com/office/drawing/2014/main" id="{C49C0911-659D-0CDD-354C-83D92E02E067}"/>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Rectangle 13">
              <a:extLst>
                <a:ext uri="{FF2B5EF4-FFF2-40B4-BE49-F238E27FC236}">
                  <a16:creationId xmlns:a16="http://schemas.microsoft.com/office/drawing/2014/main" id="{406FF14C-7B07-BCCD-F587-6FA12EDB4E78}"/>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Rectangle 14">
              <a:extLst>
                <a:ext uri="{FF2B5EF4-FFF2-40B4-BE49-F238E27FC236}">
                  <a16:creationId xmlns:a16="http://schemas.microsoft.com/office/drawing/2014/main" id="{C11CDEC6-BE99-C139-2FDC-A9979DD41AEA}"/>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7" name="Rectangle 16">
            <a:extLst>
              <a:ext uri="{FF2B5EF4-FFF2-40B4-BE49-F238E27FC236}">
                <a16:creationId xmlns:a16="http://schemas.microsoft.com/office/drawing/2014/main" id="{5E901A4F-A1B8-FCCF-4904-6B631E74CD1E}"/>
              </a:ext>
            </a:extLst>
          </p:cNvPr>
          <p:cNvSpPr/>
          <p:nvPr userDrawn="1"/>
        </p:nvSpPr>
        <p:spPr>
          <a:xfrm>
            <a:off x="922026" y="2046883"/>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Date Placeholder 4">
            <a:extLst>
              <a:ext uri="{FF2B5EF4-FFF2-40B4-BE49-F238E27FC236}">
                <a16:creationId xmlns:a16="http://schemas.microsoft.com/office/drawing/2014/main" id="{2BAC71EA-AD77-9771-4DCF-006FF7F9421C}"/>
              </a:ext>
            </a:extLst>
          </p:cNvPr>
          <p:cNvSpPr>
            <a:spLocks noGrp="1"/>
          </p:cNvSpPr>
          <p:nvPr>
            <p:ph type="dt" sz="half" idx="13"/>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DK" dirty="0"/>
              <a:t>23/06/2023</a:t>
            </a:r>
          </a:p>
        </p:txBody>
      </p:sp>
    </p:spTree>
    <p:extLst>
      <p:ext uri="{BB962C8B-B14F-4D97-AF65-F5344CB8AC3E}">
        <p14:creationId xmlns:p14="http://schemas.microsoft.com/office/powerpoint/2010/main" val="1708674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grpSp>
        <p:nvGrpSpPr>
          <p:cNvPr id="8" name="Group 7">
            <a:extLst>
              <a:ext uri="{FF2B5EF4-FFF2-40B4-BE49-F238E27FC236}">
                <a16:creationId xmlns:a16="http://schemas.microsoft.com/office/drawing/2014/main" id="{9CA022A9-6063-53AA-CB79-90BD722488C9}"/>
              </a:ext>
            </a:extLst>
          </p:cNvPr>
          <p:cNvGrpSpPr/>
          <p:nvPr userDrawn="1"/>
        </p:nvGrpSpPr>
        <p:grpSpPr>
          <a:xfrm>
            <a:off x="0" y="-1583"/>
            <a:ext cx="12192000" cy="110917"/>
            <a:chOff x="798444" y="1690684"/>
            <a:chExt cx="10621618" cy="134941"/>
          </a:xfrm>
        </p:grpSpPr>
        <p:sp>
          <p:nvSpPr>
            <p:cNvPr id="9" name="Rectangle 8">
              <a:extLst>
                <a:ext uri="{FF2B5EF4-FFF2-40B4-BE49-F238E27FC236}">
                  <a16:creationId xmlns:a16="http://schemas.microsoft.com/office/drawing/2014/main" id="{3A154999-8752-015D-E4E1-FD28170F60F3}"/>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F4CF0B31-D033-E97D-64C0-0EF3DEE8BAC4}"/>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C3210039-7245-C918-FC7F-A2FD77F5CB98}"/>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5280666A-51C7-E26E-F428-A252CE2E05BB}"/>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 name="Rectangle 12">
              <a:extLst>
                <a:ext uri="{FF2B5EF4-FFF2-40B4-BE49-F238E27FC236}">
                  <a16:creationId xmlns:a16="http://schemas.microsoft.com/office/drawing/2014/main" id="{08D59D2C-FB01-8D9B-CE09-D64466618347}"/>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Rectangle 13">
              <a:extLst>
                <a:ext uri="{FF2B5EF4-FFF2-40B4-BE49-F238E27FC236}">
                  <a16:creationId xmlns:a16="http://schemas.microsoft.com/office/drawing/2014/main" id="{67EFF21B-9F79-332A-6ECB-EF5E9FD265A7}"/>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Rectangle 14">
              <a:extLst>
                <a:ext uri="{FF2B5EF4-FFF2-40B4-BE49-F238E27FC236}">
                  <a16:creationId xmlns:a16="http://schemas.microsoft.com/office/drawing/2014/main" id="{9AAE33B4-B262-CCDC-D300-43F9DBFEA88F}"/>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8" name="Rectangle 17">
            <a:extLst>
              <a:ext uri="{FF2B5EF4-FFF2-40B4-BE49-F238E27FC236}">
                <a16:creationId xmlns:a16="http://schemas.microsoft.com/office/drawing/2014/main" id="{A134AC7D-9D88-E316-91C0-585741E49C25}"/>
              </a:ext>
            </a:extLst>
          </p:cNvPr>
          <p:cNvSpPr/>
          <p:nvPr userDrawn="1"/>
        </p:nvSpPr>
        <p:spPr>
          <a:xfrm>
            <a:off x="922026" y="2046883"/>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Title 1">
            <a:extLst>
              <a:ext uri="{FF2B5EF4-FFF2-40B4-BE49-F238E27FC236}">
                <a16:creationId xmlns:a16="http://schemas.microsoft.com/office/drawing/2014/main" id="{60745948-64B5-C4F0-715B-6BFD58FE052C}"/>
              </a:ext>
            </a:extLst>
          </p:cNvPr>
          <p:cNvSpPr>
            <a:spLocks noGrp="1"/>
          </p:cNvSpPr>
          <p:nvPr>
            <p:ph type="title"/>
          </p:nvPr>
        </p:nvSpPr>
        <p:spPr>
          <a:xfrm>
            <a:off x="839788" y="457200"/>
            <a:ext cx="3932237" cy="1475174"/>
          </a:xfrm>
        </p:spPr>
        <p:txBody>
          <a:bodyPr anchor="b"/>
          <a:lstStyle>
            <a:lvl1pPr>
              <a:defRPr sz="3200"/>
            </a:lvl1pPr>
          </a:lstStyle>
          <a:p>
            <a:r>
              <a:rPr lang="en-US"/>
              <a:t>Click to edit Master title style</a:t>
            </a:r>
          </a:p>
        </p:txBody>
      </p:sp>
      <p:sp>
        <p:nvSpPr>
          <p:cNvPr id="2" name="Text Placeholder 3">
            <a:extLst>
              <a:ext uri="{FF2B5EF4-FFF2-40B4-BE49-F238E27FC236}">
                <a16:creationId xmlns:a16="http://schemas.microsoft.com/office/drawing/2014/main" id="{21CFDA4F-F1FD-88E1-4ABE-771366EC4609}"/>
              </a:ext>
            </a:extLst>
          </p:cNvPr>
          <p:cNvSpPr>
            <a:spLocks noGrp="1"/>
          </p:cNvSpPr>
          <p:nvPr>
            <p:ph type="body" sz="half" idx="2"/>
          </p:nvPr>
        </p:nvSpPr>
        <p:spPr>
          <a:xfrm>
            <a:off x="839788" y="2427673"/>
            <a:ext cx="3932237" cy="344131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Date Placeholder 4">
            <a:extLst>
              <a:ext uri="{FF2B5EF4-FFF2-40B4-BE49-F238E27FC236}">
                <a16:creationId xmlns:a16="http://schemas.microsoft.com/office/drawing/2014/main" id="{7E8AFD77-6113-B8E1-628F-63266955BB5D}"/>
              </a:ext>
            </a:extLst>
          </p:cNvPr>
          <p:cNvSpPr>
            <a:spLocks noGrp="1"/>
          </p:cNvSpPr>
          <p:nvPr>
            <p:ph type="dt" sz="half" idx="13"/>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DK" dirty="0"/>
              <a:t>23/06/2023</a:t>
            </a:r>
          </a:p>
        </p:txBody>
      </p:sp>
    </p:spTree>
    <p:extLst>
      <p:ext uri="{BB962C8B-B14F-4D97-AF65-F5344CB8AC3E}">
        <p14:creationId xmlns:p14="http://schemas.microsoft.com/office/powerpoint/2010/main" val="3586158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69813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10753" y="6356350"/>
            <a:ext cx="412897" cy="365125"/>
          </a:xfrm>
          <a:prstGeom prst="rect">
            <a:avLst/>
          </a:prstGeom>
          <a:noFill/>
        </p:spPr>
        <p:txBody>
          <a:bodyPr vert="horz" lIns="91440" tIns="45720" rIns="91440" bIns="45720" rtlCol="0" anchor="ctr"/>
          <a:lstStyle>
            <a:lvl1pPr algn="r">
              <a:defRPr sz="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fld id="{48F63A3B-78C7-47BE-AE5E-E10140E04643}" type="slidenum">
              <a:rPr lang="en-US" smtClean="0"/>
              <a:pPr/>
              <a:t>‹#›</a:t>
            </a:fld>
            <a:endParaRPr lang="en-US"/>
          </a:p>
        </p:txBody>
      </p:sp>
      <p:sp>
        <p:nvSpPr>
          <p:cNvPr id="5" name="Date Placeholder 4">
            <a:extLst>
              <a:ext uri="{FF2B5EF4-FFF2-40B4-BE49-F238E27FC236}">
                <a16:creationId xmlns:a16="http://schemas.microsoft.com/office/drawing/2014/main" id="{DA0ABA68-6E29-0BEF-B01C-F99ECFE26DB3}"/>
              </a:ext>
            </a:extLst>
          </p:cNvPr>
          <p:cNvSpPr>
            <a:spLocks noGrp="1"/>
          </p:cNvSpPr>
          <p:nvPr>
            <p:ph type="dt" sz="half" idx="2"/>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DK" dirty="0"/>
              <a:t>23/06/2023</a:t>
            </a:r>
          </a:p>
        </p:txBody>
      </p:sp>
    </p:spTree>
    <p:extLst>
      <p:ext uri="{BB962C8B-B14F-4D97-AF65-F5344CB8AC3E}">
        <p14:creationId xmlns:p14="http://schemas.microsoft.com/office/powerpoint/2010/main" val="39597469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wired.co.uk/article/genetic-screening-ivf-healthiest-embryos" TargetMode="Externa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20.svg"/><Relationship Id="rId7" Type="http://schemas.openxmlformats.org/officeDocument/2006/relationships/hyperlink" Target="mailto:jst.ncrr@au.dk" TargetMode="External"/><Relationship Id="rId12" Type="http://schemas.openxmlformats.org/officeDocument/2006/relationships/image" Target="../media/image25.sv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hyperlink" Target="mailto:alishasmhall@clin.au.dk" TargetMode="External"/><Relationship Id="rId11" Type="http://schemas.openxmlformats.org/officeDocument/2006/relationships/image" Target="../media/image24.png"/><Relationship Id="rId5" Type="http://schemas.openxmlformats.org/officeDocument/2006/relationships/hyperlink" Target="mailto:hchatwin.ncrr@au.dk" TargetMode="External"/><Relationship Id="rId15" Type="http://schemas.openxmlformats.org/officeDocument/2006/relationships/image" Target="../media/image28.svg"/><Relationship Id="rId10" Type="http://schemas.openxmlformats.org/officeDocument/2006/relationships/image" Target="../media/image23.svg"/><Relationship Id="rId4" Type="http://schemas.openxmlformats.org/officeDocument/2006/relationships/hyperlink" Target="mailto:jmundy@clin.au.dk" TargetMode="External"/><Relationship Id="rId9" Type="http://schemas.openxmlformats.org/officeDocument/2006/relationships/image" Target="../media/image22.png"/><Relationship Id="rId14" Type="http://schemas.openxmlformats.org/officeDocument/2006/relationships/image" Target="../media/image27.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091D3-9AE2-7C74-2884-7EAC38BB4F40}"/>
              </a:ext>
            </a:extLst>
          </p:cNvPr>
          <p:cNvSpPr>
            <a:spLocks noGrp="1"/>
          </p:cNvSpPr>
          <p:nvPr>
            <p:ph type="ctrTitle"/>
          </p:nvPr>
        </p:nvSpPr>
        <p:spPr/>
        <p:txBody>
          <a:bodyPr/>
          <a:lstStyle/>
          <a:p>
            <a:r>
              <a:rPr lang="en-DK" sz="6000" dirty="0">
                <a:latin typeface="Tahoma"/>
                <a:ea typeface="Tahoma"/>
                <a:cs typeface="Calibri Light"/>
              </a:rPr>
              <a:t>Anti-Discrimination Working Group</a:t>
            </a:r>
            <a:endParaRPr lang="en-DK" dirty="0"/>
          </a:p>
        </p:txBody>
      </p:sp>
      <p:sp>
        <p:nvSpPr>
          <p:cNvPr id="3" name="Subtitle 2">
            <a:extLst>
              <a:ext uri="{FF2B5EF4-FFF2-40B4-BE49-F238E27FC236}">
                <a16:creationId xmlns:a16="http://schemas.microsoft.com/office/drawing/2014/main" id="{6C762CB2-C16E-8095-9D10-4CFE6B99976B}"/>
              </a:ext>
            </a:extLst>
          </p:cNvPr>
          <p:cNvSpPr>
            <a:spLocks noGrp="1"/>
          </p:cNvSpPr>
          <p:nvPr>
            <p:ph type="subTitle" idx="1"/>
          </p:nvPr>
        </p:nvSpPr>
        <p:spPr/>
        <p:txBody>
          <a:bodyPr/>
          <a:lstStyle/>
          <a:p>
            <a:r>
              <a:rPr lang="en-DK" dirty="0">
                <a:latin typeface="Tahoma"/>
                <a:ea typeface="Tahoma"/>
                <a:cs typeface="Calibri"/>
              </a:rPr>
              <a:t>Meeting #3</a:t>
            </a:r>
            <a:endParaRPr lang="en-US" dirty="0">
              <a:latin typeface="Tahoma"/>
              <a:ea typeface="Tahoma"/>
              <a:cs typeface="Calibri"/>
            </a:endParaRPr>
          </a:p>
          <a:p>
            <a:r>
              <a:rPr lang="en-DK" dirty="0">
                <a:latin typeface="Tahoma"/>
                <a:ea typeface="Tahoma"/>
                <a:cs typeface="Calibri"/>
              </a:rPr>
              <a:t>Wednesday, 23 June 2023</a:t>
            </a:r>
            <a:endParaRPr lang="en-US" dirty="0">
              <a:latin typeface="Tahoma"/>
              <a:ea typeface="Tahoma"/>
              <a:cs typeface="Calibri"/>
            </a:endParaRPr>
          </a:p>
          <a:p>
            <a:r>
              <a:rPr lang="en-US" dirty="0">
                <a:latin typeface="Tahoma"/>
                <a:ea typeface="Tahoma"/>
                <a:cs typeface="Calibri"/>
              </a:rPr>
              <a:t>10.00, NCRR main meeting room (and online)</a:t>
            </a:r>
          </a:p>
        </p:txBody>
      </p:sp>
      <p:sp>
        <p:nvSpPr>
          <p:cNvPr id="4" name="Slide Number Placeholder 3">
            <a:extLst>
              <a:ext uri="{FF2B5EF4-FFF2-40B4-BE49-F238E27FC236}">
                <a16:creationId xmlns:a16="http://schemas.microsoft.com/office/drawing/2014/main" id="{5DE399A5-168A-32DB-E749-1DD529EF5BDA}"/>
              </a:ext>
            </a:extLst>
          </p:cNvPr>
          <p:cNvSpPr>
            <a:spLocks noGrp="1"/>
          </p:cNvSpPr>
          <p:nvPr>
            <p:ph type="sldNum" sz="quarter" idx="12"/>
          </p:nvPr>
        </p:nvSpPr>
        <p:spPr/>
        <p:txBody>
          <a:bodyPr/>
          <a:lstStyle/>
          <a:p>
            <a:fld id="{48F63A3B-78C7-47BE-AE5E-E10140E04643}" type="slidenum">
              <a:rPr lang="en-US" smtClean="0"/>
              <a:t>1</a:t>
            </a:fld>
            <a:endParaRPr lang="en-US"/>
          </a:p>
        </p:txBody>
      </p:sp>
    </p:spTree>
    <p:extLst>
      <p:ext uri="{BB962C8B-B14F-4D97-AF65-F5344CB8AC3E}">
        <p14:creationId xmlns:p14="http://schemas.microsoft.com/office/powerpoint/2010/main" val="731569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BBBA2-3F8A-BA12-573C-AD0FD855DA8D}"/>
              </a:ext>
            </a:extLst>
          </p:cNvPr>
          <p:cNvSpPr>
            <a:spLocks noGrp="1"/>
          </p:cNvSpPr>
          <p:nvPr>
            <p:ph type="title"/>
          </p:nvPr>
        </p:nvSpPr>
        <p:spPr/>
        <p:txBody>
          <a:bodyPr/>
          <a:lstStyle/>
          <a:p>
            <a:r>
              <a:rPr lang="en-US">
                <a:latin typeface="Tahoma"/>
                <a:ea typeface="Tahoma"/>
                <a:cs typeface="Tahoma"/>
              </a:rPr>
              <a:t>NIPT in Denmark</a:t>
            </a:r>
            <a:endParaRPr lang="en-US"/>
          </a:p>
        </p:txBody>
      </p:sp>
      <p:sp>
        <p:nvSpPr>
          <p:cNvPr id="3" name="Content Placeholder 2">
            <a:extLst>
              <a:ext uri="{FF2B5EF4-FFF2-40B4-BE49-F238E27FC236}">
                <a16:creationId xmlns:a16="http://schemas.microsoft.com/office/drawing/2014/main" id="{707A9388-4696-21C4-89A5-075743185B98}"/>
              </a:ext>
            </a:extLst>
          </p:cNvPr>
          <p:cNvSpPr>
            <a:spLocks noGrp="1"/>
          </p:cNvSpPr>
          <p:nvPr>
            <p:ph idx="1"/>
          </p:nvPr>
        </p:nvSpPr>
        <p:spPr/>
        <p:txBody>
          <a:bodyPr vert="horz" lIns="91440" tIns="45720" rIns="91440" bIns="45720" rtlCol="0" anchor="t">
            <a:normAutofit/>
          </a:bodyPr>
          <a:lstStyle/>
          <a:p>
            <a:pPr>
              <a:spcAft>
                <a:spcPts val="1200"/>
              </a:spcAft>
            </a:pPr>
            <a:r>
              <a:rPr lang="en-US" b="1">
                <a:latin typeface="Tahoma"/>
                <a:ea typeface="Tahoma"/>
                <a:cs typeface="Tahoma"/>
              </a:rPr>
              <a:t>1973-2004:</a:t>
            </a:r>
            <a:r>
              <a:rPr lang="en-US">
                <a:latin typeface="Tahoma"/>
                <a:ea typeface="Tahoma"/>
                <a:cs typeface="Tahoma"/>
              </a:rPr>
              <a:t> Invasive </a:t>
            </a:r>
            <a:r>
              <a:rPr lang="en-US" dirty="0">
                <a:latin typeface="Tahoma"/>
                <a:ea typeface="Tahoma"/>
                <a:cs typeface="Tahoma"/>
              </a:rPr>
              <a:t>prenatal screening </a:t>
            </a:r>
            <a:r>
              <a:rPr lang="en-US">
                <a:latin typeface="Tahoma"/>
                <a:ea typeface="Tahoma"/>
                <a:cs typeface="Tahoma"/>
              </a:rPr>
              <a:t>(Down syndrome) in high-risk pregnancies only</a:t>
            </a:r>
            <a:endParaRPr lang="en-US"/>
          </a:p>
          <a:p>
            <a:pPr>
              <a:spcAft>
                <a:spcPts val="1200"/>
              </a:spcAft>
            </a:pPr>
            <a:r>
              <a:rPr lang="en-US" b="1">
                <a:latin typeface="Tahoma"/>
                <a:ea typeface="Tahoma"/>
                <a:cs typeface="Tahoma"/>
              </a:rPr>
              <a:t>2004:</a:t>
            </a:r>
            <a:r>
              <a:rPr lang="en-US">
                <a:latin typeface="Tahoma"/>
                <a:ea typeface="Tahoma"/>
                <a:cs typeface="Tahoma"/>
              </a:rPr>
              <a:t> National combined first-trimester screening </a:t>
            </a:r>
            <a:r>
              <a:rPr lang="en-US" b="1">
                <a:latin typeface="Tahoma"/>
                <a:ea typeface="Tahoma"/>
                <a:cs typeface="Tahoma"/>
              </a:rPr>
              <a:t>(</a:t>
            </a:r>
            <a:r>
              <a:rPr lang="en-US" b="1" err="1">
                <a:latin typeface="Tahoma"/>
                <a:ea typeface="Tahoma"/>
                <a:cs typeface="Tahoma"/>
              </a:rPr>
              <a:t>cFTS</a:t>
            </a:r>
            <a:r>
              <a:rPr lang="en-US" b="1">
                <a:latin typeface="Tahoma"/>
                <a:ea typeface="Tahoma"/>
                <a:cs typeface="Tahoma"/>
              </a:rPr>
              <a:t>)</a:t>
            </a:r>
            <a:r>
              <a:rPr lang="en-US">
                <a:latin typeface="Tahoma"/>
                <a:ea typeface="Tahoma"/>
                <a:cs typeface="Tahoma"/>
              </a:rPr>
              <a:t> program</a:t>
            </a:r>
            <a:endParaRPr lang="en-US"/>
          </a:p>
          <a:p>
            <a:pPr>
              <a:spcAft>
                <a:spcPts val="1200"/>
              </a:spcAft>
            </a:pPr>
            <a:r>
              <a:rPr lang="en-US" dirty="0">
                <a:latin typeface="Tahoma"/>
                <a:ea typeface="Tahoma"/>
                <a:cs typeface="Tahoma"/>
              </a:rPr>
              <a:t>High uptake (&gt;</a:t>
            </a:r>
            <a:r>
              <a:rPr lang="en-US">
                <a:latin typeface="Tahoma"/>
                <a:ea typeface="Tahoma"/>
                <a:cs typeface="Tahoma"/>
              </a:rPr>
              <a:t>96</a:t>
            </a:r>
            <a:r>
              <a:rPr lang="en-US" dirty="0">
                <a:latin typeface="Tahoma"/>
                <a:ea typeface="Tahoma"/>
                <a:cs typeface="Tahoma"/>
              </a:rPr>
              <a:t>%) </a:t>
            </a:r>
            <a:r>
              <a:rPr lang="en-US">
                <a:latin typeface="Tahoma"/>
                <a:ea typeface="Tahoma"/>
                <a:cs typeface="Tahoma"/>
              </a:rPr>
              <a:t>of </a:t>
            </a:r>
            <a:r>
              <a:rPr lang="en-US" b="1" err="1">
                <a:latin typeface="Tahoma"/>
                <a:ea typeface="Tahoma"/>
                <a:cs typeface="Tahoma"/>
              </a:rPr>
              <a:t>cFTS</a:t>
            </a:r>
            <a:r>
              <a:rPr lang="en-US">
                <a:latin typeface="Tahoma"/>
                <a:ea typeface="Tahoma"/>
                <a:cs typeface="Tahoma"/>
              </a:rPr>
              <a:t> </a:t>
            </a:r>
            <a:r>
              <a:rPr lang="en-US" sz="1400" i="1">
                <a:latin typeface="Tahoma"/>
                <a:ea typeface="Tahoma"/>
                <a:cs typeface="Tahoma"/>
              </a:rPr>
              <a:t>(Lund et al., 2021)</a:t>
            </a:r>
            <a:endParaRPr lang="en-US" sz="1400" i="1"/>
          </a:p>
          <a:p>
            <a:pPr>
              <a:spcAft>
                <a:spcPts val="1200"/>
              </a:spcAft>
            </a:pPr>
            <a:r>
              <a:rPr lang="en-US" b="1">
                <a:latin typeface="Tahoma"/>
                <a:ea typeface="Tahoma"/>
                <a:cs typeface="Tahoma"/>
              </a:rPr>
              <a:t>2013:</a:t>
            </a:r>
            <a:r>
              <a:rPr lang="en-US">
                <a:latin typeface="Tahoma"/>
                <a:ea typeface="Tahoma"/>
                <a:cs typeface="Tahoma"/>
              </a:rPr>
              <a:t> NIPT introduced as an alternative in high-risk pregnancies</a:t>
            </a:r>
          </a:p>
          <a:p>
            <a:pPr>
              <a:spcAft>
                <a:spcPts val="1200"/>
              </a:spcAft>
            </a:pPr>
            <a:r>
              <a:rPr lang="en-US" b="1">
                <a:latin typeface="Tahoma"/>
                <a:ea typeface="Tahoma"/>
                <a:cs typeface="Tahoma"/>
              </a:rPr>
              <a:t>2017:</a:t>
            </a:r>
            <a:r>
              <a:rPr lang="en-US">
                <a:latin typeface="Tahoma"/>
                <a:ea typeface="Tahoma"/>
                <a:cs typeface="Tahoma"/>
              </a:rPr>
              <a:t> National </a:t>
            </a:r>
            <a:r>
              <a:rPr lang="en-US" b="1">
                <a:latin typeface="Tahoma"/>
                <a:ea typeface="Tahoma"/>
                <a:cs typeface="Tahoma"/>
              </a:rPr>
              <a:t>NIPT</a:t>
            </a:r>
            <a:r>
              <a:rPr lang="en-US">
                <a:latin typeface="Tahoma"/>
                <a:ea typeface="Tahoma"/>
                <a:cs typeface="Tahoma"/>
              </a:rPr>
              <a:t> program</a:t>
            </a:r>
            <a:endParaRPr lang="en-US"/>
          </a:p>
        </p:txBody>
      </p:sp>
      <p:sp>
        <p:nvSpPr>
          <p:cNvPr id="4" name="Slide Number Placeholder 3">
            <a:extLst>
              <a:ext uri="{FF2B5EF4-FFF2-40B4-BE49-F238E27FC236}">
                <a16:creationId xmlns:a16="http://schemas.microsoft.com/office/drawing/2014/main" id="{CB7A8A9B-5153-3B00-5CBD-E17906436BB0}"/>
              </a:ext>
            </a:extLst>
          </p:cNvPr>
          <p:cNvSpPr>
            <a:spLocks noGrp="1"/>
          </p:cNvSpPr>
          <p:nvPr>
            <p:ph type="sldNum" sz="quarter" idx="12"/>
          </p:nvPr>
        </p:nvSpPr>
        <p:spPr/>
        <p:txBody>
          <a:bodyPr/>
          <a:lstStyle/>
          <a:p>
            <a:fld id="{48F63A3B-78C7-47BE-AE5E-E10140E04643}" type="slidenum">
              <a:rPr lang="en-US" dirty="0"/>
              <a:t>10</a:t>
            </a:fld>
            <a:endParaRPr lang="en-US"/>
          </a:p>
        </p:txBody>
      </p:sp>
      <p:sp>
        <p:nvSpPr>
          <p:cNvPr id="5" name="Date Placeholder 4">
            <a:extLst>
              <a:ext uri="{FF2B5EF4-FFF2-40B4-BE49-F238E27FC236}">
                <a16:creationId xmlns:a16="http://schemas.microsoft.com/office/drawing/2014/main" id="{A8050C99-FED0-A7D9-9343-974B5E5B60F6}"/>
              </a:ext>
            </a:extLst>
          </p:cNvPr>
          <p:cNvSpPr>
            <a:spLocks noGrp="1"/>
          </p:cNvSpPr>
          <p:nvPr>
            <p:ph type="dt" sz="half" idx="2"/>
          </p:nvPr>
        </p:nvSpPr>
        <p:spPr/>
        <p:txBody>
          <a:bodyPr/>
          <a:lstStyle/>
          <a:p>
            <a:r>
              <a:rPr lang="en-DK"/>
              <a:t>23/06/2023</a:t>
            </a:r>
          </a:p>
        </p:txBody>
      </p:sp>
      <p:pic>
        <p:nvPicPr>
          <p:cNvPr id="7" name="Picture 6" descr="Flag of Denmark - Wikipedia">
            <a:extLst>
              <a:ext uri="{FF2B5EF4-FFF2-40B4-BE49-F238E27FC236}">
                <a16:creationId xmlns:a16="http://schemas.microsoft.com/office/drawing/2014/main" id="{2DAF94BB-61E2-A2E1-FEEF-024E574BC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788" y="502347"/>
            <a:ext cx="618231" cy="46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204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40BE7-2C94-DC42-86BE-1A7DEA1D5608}"/>
              </a:ext>
            </a:extLst>
          </p:cNvPr>
          <p:cNvSpPr>
            <a:spLocks noGrp="1"/>
          </p:cNvSpPr>
          <p:nvPr>
            <p:ph type="title"/>
          </p:nvPr>
        </p:nvSpPr>
        <p:spPr/>
        <p:txBody>
          <a:bodyPr/>
          <a:lstStyle/>
          <a:p>
            <a:r>
              <a:rPr lang="en-US" dirty="0">
                <a:latin typeface="Tahoma"/>
                <a:ea typeface="Tahoma"/>
                <a:cs typeface="Tahoma"/>
              </a:rPr>
              <a:t>Polygenic embryo screening (PES)</a:t>
            </a:r>
            <a:endParaRPr lang="en-US" dirty="0"/>
          </a:p>
        </p:txBody>
      </p:sp>
      <p:sp>
        <p:nvSpPr>
          <p:cNvPr id="3" name="Content Placeholder 2">
            <a:extLst>
              <a:ext uri="{FF2B5EF4-FFF2-40B4-BE49-F238E27FC236}">
                <a16:creationId xmlns:a16="http://schemas.microsoft.com/office/drawing/2014/main" id="{28D2AE1B-08EF-0CA0-1185-01019DA8AFE8}"/>
              </a:ext>
            </a:extLst>
          </p:cNvPr>
          <p:cNvSpPr>
            <a:spLocks noGrp="1"/>
          </p:cNvSpPr>
          <p:nvPr>
            <p:ph idx="1"/>
          </p:nvPr>
        </p:nvSpPr>
        <p:spPr>
          <a:xfrm>
            <a:off x="498627" y="1423303"/>
            <a:ext cx="11112126" cy="2115601"/>
          </a:xfrm>
        </p:spPr>
        <p:txBody>
          <a:bodyPr vert="horz" lIns="91440" tIns="45720" rIns="91440" bIns="45720" rtlCol="0" anchor="t">
            <a:normAutofit/>
          </a:bodyPr>
          <a:lstStyle/>
          <a:p>
            <a:pPr>
              <a:spcAft>
                <a:spcPts val="1200"/>
              </a:spcAft>
            </a:pPr>
            <a:r>
              <a:rPr lang="en-US" dirty="0">
                <a:latin typeface="Tahoma"/>
                <a:ea typeface="Tahoma"/>
                <a:cs typeface="Tahoma"/>
              </a:rPr>
              <a:t>The application of polygenic risk scores in the context of PGT, in order to determine each embryo’s liability for one or more diseases/traits, and to guide selection of an embryo for implantation </a:t>
            </a:r>
            <a:r>
              <a:rPr lang="en-US" sz="1400" i="1" dirty="0">
                <a:latin typeface="Tahoma"/>
                <a:ea typeface="Tahoma"/>
                <a:cs typeface="Tahoma"/>
              </a:rPr>
              <a:t>(</a:t>
            </a:r>
            <a:r>
              <a:rPr lang="en-US" sz="1400" i="1" dirty="0" err="1">
                <a:latin typeface="Tahoma"/>
                <a:ea typeface="Tahoma"/>
                <a:cs typeface="Tahoma"/>
              </a:rPr>
              <a:t>Lencz</a:t>
            </a:r>
            <a:r>
              <a:rPr lang="en-US" sz="1400" i="1" dirty="0">
                <a:latin typeface="Tahoma"/>
                <a:ea typeface="Tahoma"/>
                <a:cs typeface="Tahoma"/>
              </a:rPr>
              <a:t> et al., 2022)</a:t>
            </a:r>
            <a:endParaRPr lang="en-US" sz="1400" i="1" dirty="0"/>
          </a:p>
        </p:txBody>
      </p:sp>
      <p:sp>
        <p:nvSpPr>
          <p:cNvPr id="4" name="Slide Number Placeholder 3">
            <a:extLst>
              <a:ext uri="{FF2B5EF4-FFF2-40B4-BE49-F238E27FC236}">
                <a16:creationId xmlns:a16="http://schemas.microsoft.com/office/drawing/2014/main" id="{6166BDC3-0899-4554-55B1-224D0DCB33E6}"/>
              </a:ext>
            </a:extLst>
          </p:cNvPr>
          <p:cNvSpPr>
            <a:spLocks noGrp="1"/>
          </p:cNvSpPr>
          <p:nvPr>
            <p:ph type="sldNum" sz="quarter" idx="12"/>
          </p:nvPr>
        </p:nvSpPr>
        <p:spPr/>
        <p:txBody>
          <a:bodyPr/>
          <a:lstStyle/>
          <a:p>
            <a:fld id="{48F63A3B-78C7-47BE-AE5E-E10140E04643}" type="slidenum">
              <a:rPr lang="en-US" dirty="0"/>
              <a:t>11</a:t>
            </a:fld>
            <a:endParaRPr lang="en-US"/>
          </a:p>
        </p:txBody>
      </p:sp>
      <p:sp>
        <p:nvSpPr>
          <p:cNvPr id="5" name="Date Placeholder 4">
            <a:extLst>
              <a:ext uri="{FF2B5EF4-FFF2-40B4-BE49-F238E27FC236}">
                <a16:creationId xmlns:a16="http://schemas.microsoft.com/office/drawing/2014/main" id="{5EDD2017-623E-DE14-EF4A-3F176D8B6B50}"/>
              </a:ext>
            </a:extLst>
          </p:cNvPr>
          <p:cNvSpPr>
            <a:spLocks noGrp="1"/>
          </p:cNvSpPr>
          <p:nvPr>
            <p:ph type="dt" sz="half" idx="2"/>
          </p:nvPr>
        </p:nvSpPr>
        <p:spPr/>
        <p:txBody>
          <a:bodyPr/>
          <a:lstStyle/>
          <a:p>
            <a:r>
              <a:rPr lang="en-DK"/>
              <a:t>23/06/2023</a:t>
            </a:r>
          </a:p>
        </p:txBody>
      </p:sp>
      <p:pic>
        <p:nvPicPr>
          <p:cNvPr id="4098" name="Picture 2">
            <a:extLst>
              <a:ext uri="{FF2B5EF4-FFF2-40B4-BE49-F238E27FC236}">
                <a16:creationId xmlns:a16="http://schemas.microsoft.com/office/drawing/2014/main" id="{2AADB717-5399-206C-0BBA-FFBAA7379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316" y="3045040"/>
            <a:ext cx="4968504" cy="28500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A65DB40-2590-C368-0EB0-F2BCB3DBB8EB}"/>
              </a:ext>
            </a:extLst>
          </p:cNvPr>
          <p:cNvSpPr txBox="1"/>
          <p:nvPr/>
        </p:nvSpPr>
        <p:spPr>
          <a:xfrm>
            <a:off x="3105779" y="5967241"/>
            <a:ext cx="5971577" cy="400110"/>
          </a:xfrm>
          <a:prstGeom prst="rect">
            <a:avLst/>
          </a:prstGeom>
          <a:noFill/>
        </p:spPr>
        <p:txBody>
          <a:bodyPr wrap="square" rtlCol="0">
            <a:spAutoFit/>
          </a:bodyPr>
          <a:lstStyle/>
          <a:p>
            <a:pPr algn="ctr"/>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Screenshot from Genomic Prediction presentation [Online image]. </a:t>
            </a:r>
            <a:r>
              <a:rPr lang="en-US" sz="10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(2021). </a:t>
            </a:r>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Center for Genetics and Society. https://</a:t>
            </a:r>
            <a:r>
              <a:rPr lang="en-US" sz="10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www.geneticsandsociety.org</a:t>
            </a:r>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/biopolitical-times/first-polygenic-risk-score-baby</a:t>
            </a:r>
            <a:endParaRPr lang="en-DK"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67407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A94E7E-E259-40D2-8746-B19EDB2B7E77}"/>
              </a:ext>
            </a:extLst>
          </p:cNvPr>
          <p:cNvSpPr>
            <a:spLocks noGrp="1"/>
          </p:cNvSpPr>
          <p:nvPr>
            <p:ph type="sldNum" sz="quarter" idx="12"/>
          </p:nvPr>
        </p:nvSpPr>
        <p:spPr/>
        <p:txBody>
          <a:bodyPr/>
          <a:lstStyle/>
          <a:p>
            <a:fld id="{48F63A3B-78C7-47BE-AE5E-E10140E04643}" type="slidenum">
              <a:rPr lang="en-US" dirty="0"/>
              <a:t>12</a:t>
            </a:fld>
            <a:endParaRPr lang="en-US"/>
          </a:p>
        </p:txBody>
      </p:sp>
      <p:sp>
        <p:nvSpPr>
          <p:cNvPr id="5" name="Date Placeholder 4">
            <a:extLst>
              <a:ext uri="{FF2B5EF4-FFF2-40B4-BE49-F238E27FC236}">
                <a16:creationId xmlns:a16="http://schemas.microsoft.com/office/drawing/2014/main" id="{FED60CC4-D951-593F-3051-F58902B49247}"/>
              </a:ext>
            </a:extLst>
          </p:cNvPr>
          <p:cNvSpPr>
            <a:spLocks noGrp="1"/>
          </p:cNvSpPr>
          <p:nvPr>
            <p:ph type="dt" sz="half" idx="2"/>
          </p:nvPr>
        </p:nvSpPr>
        <p:spPr/>
        <p:txBody>
          <a:bodyPr/>
          <a:lstStyle/>
          <a:p>
            <a:r>
              <a:rPr lang="en-DK"/>
              <a:t>23/06/2023</a:t>
            </a:r>
          </a:p>
        </p:txBody>
      </p:sp>
      <p:sp>
        <p:nvSpPr>
          <p:cNvPr id="8" name="Title 1">
            <a:extLst>
              <a:ext uri="{FF2B5EF4-FFF2-40B4-BE49-F238E27FC236}">
                <a16:creationId xmlns:a16="http://schemas.microsoft.com/office/drawing/2014/main" id="{6591C7CB-014B-30D3-1AD5-A9D11DCA1BD3}"/>
              </a:ext>
            </a:extLst>
          </p:cNvPr>
          <p:cNvSpPr>
            <a:spLocks noGrp="1"/>
          </p:cNvSpPr>
          <p:nvPr>
            <p:ph type="title"/>
          </p:nvPr>
        </p:nvSpPr>
        <p:spPr>
          <a:xfrm>
            <a:off x="370366" y="382103"/>
            <a:ext cx="11442405" cy="698131"/>
          </a:xfrm>
        </p:spPr>
        <p:txBody>
          <a:bodyPr/>
          <a:lstStyle/>
          <a:p>
            <a:r>
              <a:rPr lang="en-US">
                <a:latin typeface="Tahoma"/>
                <a:ea typeface="Tahoma"/>
                <a:cs typeface="Tahoma"/>
              </a:rPr>
              <a:t>Embryonic screening and eugenics</a:t>
            </a:r>
          </a:p>
        </p:txBody>
      </p:sp>
      <p:pic>
        <p:nvPicPr>
          <p:cNvPr id="9" name="Picture 9" descr="Shape&#10;&#10;Description automatically generated">
            <a:extLst>
              <a:ext uri="{FF2B5EF4-FFF2-40B4-BE49-F238E27FC236}">
                <a16:creationId xmlns:a16="http://schemas.microsoft.com/office/drawing/2014/main" id="{4F1DD351-64BA-5F50-B938-781C51E8517F}"/>
              </a:ext>
            </a:extLst>
          </p:cNvPr>
          <p:cNvPicPr>
            <a:picLocks noChangeAspect="1"/>
          </p:cNvPicPr>
          <p:nvPr/>
        </p:nvPicPr>
        <p:blipFill>
          <a:blip r:embed="rId3"/>
          <a:stretch>
            <a:fillRect/>
          </a:stretch>
        </p:blipFill>
        <p:spPr>
          <a:xfrm>
            <a:off x="371791" y="1521064"/>
            <a:ext cx="5802691" cy="3146611"/>
          </a:xfrm>
          <a:prstGeom prst="rect">
            <a:avLst/>
          </a:prstGeom>
        </p:spPr>
      </p:pic>
      <p:pic>
        <p:nvPicPr>
          <p:cNvPr id="10" name="Picture 10">
            <a:extLst>
              <a:ext uri="{FF2B5EF4-FFF2-40B4-BE49-F238E27FC236}">
                <a16:creationId xmlns:a16="http://schemas.microsoft.com/office/drawing/2014/main" id="{873C5934-9CEF-15CD-35AB-D715C257AF5D}"/>
              </a:ext>
            </a:extLst>
          </p:cNvPr>
          <p:cNvPicPr>
            <a:picLocks noChangeAspect="1"/>
          </p:cNvPicPr>
          <p:nvPr/>
        </p:nvPicPr>
        <p:blipFill>
          <a:blip r:embed="rId4"/>
          <a:stretch>
            <a:fillRect/>
          </a:stretch>
        </p:blipFill>
        <p:spPr>
          <a:xfrm>
            <a:off x="4611832" y="3818333"/>
            <a:ext cx="7211290" cy="1888333"/>
          </a:xfrm>
          <a:prstGeom prst="rect">
            <a:avLst/>
          </a:prstGeom>
        </p:spPr>
      </p:pic>
      <p:sp>
        <p:nvSpPr>
          <p:cNvPr id="11" name="TextBox 10">
            <a:extLst>
              <a:ext uri="{FF2B5EF4-FFF2-40B4-BE49-F238E27FC236}">
                <a16:creationId xmlns:a16="http://schemas.microsoft.com/office/drawing/2014/main" id="{BF0D5B63-21D6-2FC7-9DF6-56FA0EF231BE}"/>
              </a:ext>
            </a:extLst>
          </p:cNvPr>
          <p:cNvSpPr txBox="1"/>
          <p:nvPr/>
        </p:nvSpPr>
        <p:spPr>
          <a:xfrm>
            <a:off x="238991" y="5789468"/>
            <a:ext cx="77827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ahoma"/>
                <a:ea typeface="Tahoma"/>
                <a:cs typeface="Tahoma"/>
                <a:hlinkClick r:id="rId5"/>
              </a:rPr>
              <a:t>https://www.wired.co.uk/article/genetic-screening-ivf-healthiest-embryos</a:t>
            </a:r>
            <a:r>
              <a:rPr lang="en-US" dirty="0">
                <a:latin typeface="Tahoma"/>
                <a:ea typeface="Tahoma"/>
                <a:cs typeface="Tahoma"/>
              </a:rPr>
              <a:t> </a:t>
            </a:r>
          </a:p>
        </p:txBody>
      </p:sp>
    </p:spTree>
    <p:extLst>
      <p:ext uri="{BB962C8B-B14F-4D97-AF65-F5344CB8AC3E}">
        <p14:creationId xmlns:p14="http://schemas.microsoft.com/office/powerpoint/2010/main" val="2299741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5951-3F11-A64F-AF1E-3ECD90886568}"/>
              </a:ext>
            </a:extLst>
          </p:cNvPr>
          <p:cNvSpPr>
            <a:spLocks noGrp="1"/>
          </p:cNvSpPr>
          <p:nvPr>
            <p:ph type="title"/>
          </p:nvPr>
        </p:nvSpPr>
        <p:spPr/>
        <p:txBody>
          <a:bodyPr/>
          <a:lstStyle/>
          <a:p>
            <a:r>
              <a:rPr lang="en-GB">
                <a:latin typeface="Tahoma"/>
                <a:ea typeface="Tahoma"/>
                <a:cs typeface="Tahoma"/>
              </a:rPr>
              <a:t>Polygenic embryo screening (PES)</a:t>
            </a:r>
            <a:endParaRPr lang="en-GB"/>
          </a:p>
        </p:txBody>
      </p:sp>
      <p:pic>
        <p:nvPicPr>
          <p:cNvPr id="6" name="Picture 6">
            <a:extLst>
              <a:ext uri="{FF2B5EF4-FFF2-40B4-BE49-F238E27FC236}">
                <a16:creationId xmlns:a16="http://schemas.microsoft.com/office/drawing/2014/main" id="{71A6E8C3-19EF-FE33-2B54-A8B0655232C8}"/>
              </a:ext>
            </a:extLst>
          </p:cNvPr>
          <p:cNvPicPr>
            <a:picLocks noGrp="1" noChangeAspect="1"/>
          </p:cNvPicPr>
          <p:nvPr>
            <p:ph idx="1"/>
          </p:nvPr>
        </p:nvPicPr>
        <p:blipFill rotWithShape="1">
          <a:blip r:embed="rId2"/>
          <a:srcRect l="15581" r="-94"/>
          <a:stretch/>
        </p:blipFill>
        <p:spPr>
          <a:xfrm>
            <a:off x="493056" y="1348289"/>
            <a:ext cx="10389814" cy="2402257"/>
          </a:xfrm>
        </p:spPr>
      </p:pic>
      <p:sp>
        <p:nvSpPr>
          <p:cNvPr id="4" name="Slide Number Placeholder 3">
            <a:extLst>
              <a:ext uri="{FF2B5EF4-FFF2-40B4-BE49-F238E27FC236}">
                <a16:creationId xmlns:a16="http://schemas.microsoft.com/office/drawing/2014/main" id="{97743F3B-31D4-4703-B444-C9A66A5D1E66}"/>
              </a:ext>
            </a:extLst>
          </p:cNvPr>
          <p:cNvSpPr>
            <a:spLocks noGrp="1"/>
          </p:cNvSpPr>
          <p:nvPr>
            <p:ph type="sldNum" sz="quarter" idx="12"/>
          </p:nvPr>
        </p:nvSpPr>
        <p:spPr/>
        <p:txBody>
          <a:bodyPr/>
          <a:lstStyle/>
          <a:p>
            <a:fld id="{48F63A3B-78C7-47BE-AE5E-E10140E04643}" type="slidenum">
              <a:rPr lang="en-US" dirty="0"/>
              <a:t>13</a:t>
            </a:fld>
            <a:endParaRPr lang="en-US"/>
          </a:p>
        </p:txBody>
      </p:sp>
      <p:sp>
        <p:nvSpPr>
          <p:cNvPr id="5" name="Date Placeholder 4">
            <a:extLst>
              <a:ext uri="{FF2B5EF4-FFF2-40B4-BE49-F238E27FC236}">
                <a16:creationId xmlns:a16="http://schemas.microsoft.com/office/drawing/2014/main" id="{A2C69A37-4508-D68E-4FEB-DDB7A2AAE51C}"/>
              </a:ext>
            </a:extLst>
          </p:cNvPr>
          <p:cNvSpPr>
            <a:spLocks noGrp="1"/>
          </p:cNvSpPr>
          <p:nvPr>
            <p:ph type="dt" sz="half" idx="2"/>
          </p:nvPr>
        </p:nvSpPr>
        <p:spPr/>
        <p:txBody>
          <a:bodyPr/>
          <a:lstStyle/>
          <a:p>
            <a:r>
              <a:rPr lang="en-DK"/>
              <a:t>23/06/2023</a:t>
            </a:r>
          </a:p>
        </p:txBody>
      </p:sp>
    </p:spTree>
    <p:extLst>
      <p:ext uri="{BB962C8B-B14F-4D97-AF65-F5344CB8AC3E}">
        <p14:creationId xmlns:p14="http://schemas.microsoft.com/office/powerpoint/2010/main" val="3474370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5951-3F11-A64F-AF1E-3ECD90886568}"/>
              </a:ext>
            </a:extLst>
          </p:cNvPr>
          <p:cNvSpPr>
            <a:spLocks noGrp="1"/>
          </p:cNvSpPr>
          <p:nvPr>
            <p:ph type="title"/>
          </p:nvPr>
        </p:nvSpPr>
        <p:spPr/>
        <p:txBody>
          <a:bodyPr/>
          <a:lstStyle/>
          <a:p>
            <a:r>
              <a:rPr lang="en-GB">
                <a:latin typeface="Tahoma"/>
                <a:ea typeface="Tahoma"/>
                <a:cs typeface="Tahoma"/>
              </a:rPr>
              <a:t>Polygenic embryo screening (PES)</a:t>
            </a:r>
            <a:endParaRPr lang="en-GB"/>
          </a:p>
        </p:txBody>
      </p:sp>
      <p:pic>
        <p:nvPicPr>
          <p:cNvPr id="6" name="Picture 6">
            <a:extLst>
              <a:ext uri="{FF2B5EF4-FFF2-40B4-BE49-F238E27FC236}">
                <a16:creationId xmlns:a16="http://schemas.microsoft.com/office/drawing/2014/main" id="{71A6E8C3-19EF-FE33-2B54-A8B0655232C8}"/>
              </a:ext>
            </a:extLst>
          </p:cNvPr>
          <p:cNvPicPr>
            <a:picLocks noGrp="1" noChangeAspect="1"/>
          </p:cNvPicPr>
          <p:nvPr>
            <p:ph idx="1"/>
          </p:nvPr>
        </p:nvPicPr>
        <p:blipFill rotWithShape="1">
          <a:blip r:embed="rId2"/>
          <a:srcRect l="15581" r="-94"/>
          <a:stretch/>
        </p:blipFill>
        <p:spPr>
          <a:xfrm>
            <a:off x="493056" y="1348289"/>
            <a:ext cx="10389814" cy="2402257"/>
          </a:xfrm>
        </p:spPr>
      </p:pic>
      <p:sp>
        <p:nvSpPr>
          <p:cNvPr id="4" name="Slide Number Placeholder 3">
            <a:extLst>
              <a:ext uri="{FF2B5EF4-FFF2-40B4-BE49-F238E27FC236}">
                <a16:creationId xmlns:a16="http://schemas.microsoft.com/office/drawing/2014/main" id="{97743F3B-31D4-4703-B444-C9A66A5D1E66}"/>
              </a:ext>
            </a:extLst>
          </p:cNvPr>
          <p:cNvSpPr>
            <a:spLocks noGrp="1"/>
          </p:cNvSpPr>
          <p:nvPr>
            <p:ph type="sldNum" sz="quarter" idx="12"/>
          </p:nvPr>
        </p:nvSpPr>
        <p:spPr/>
        <p:txBody>
          <a:bodyPr/>
          <a:lstStyle/>
          <a:p>
            <a:fld id="{48F63A3B-78C7-47BE-AE5E-E10140E04643}" type="slidenum">
              <a:rPr lang="en-US" dirty="0"/>
              <a:t>14</a:t>
            </a:fld>
            <a:endParaRPr lang="en-US"/>
          </a:p>
        </p:txBody>
      </p:sp>
      <p:sp>
        <p:nvSpPr>
          <p:cNvPr id="5" name="Date Placeholder 4">
            <a:extLst>
              <a:ext uri="{FF2B5EF4-FFF2-40B4-BE49-F238E27FC236}">
                <a16:creationId xmlns:a16="http://schemas.microsoft.com/office/drawing/2014/main" id="{A2C69A37-4508-D68E-4FEB-DDB7A2AAE51C}"/>
              </a:ext>
            </a:extLst>
          </p:cNvPr>
          <p:cNvSpPr>
            <a:spLocks noGrp="1"/>
          </p:cNvSpPr>
          <p:nvPr>
            <p:ph type="dt" sz="half" idx="2"/>
          </p:nvPr>
        </p:nvSpPr>
        <p:spPr/>
        <p:txBody>
          <a:bodyPr/>
          <a:lstStyle/>
          <a:p>
            <a:r>
              <a:rPr lang="en-DK"/>
              <a:t>23/06/2023</a:t>
            </a:r>
          </a:p>
        </p:txBody>
      </p:sp>
      <p:sp>
        <p:nvSpPr>
          <p:cNvPr id="7" name="TextBox 6">
            <a:extLst>
              <a:ext uri="{FF2B5EF4-FFF2-40B4-BE49-F238E27FC236}">
                <a16:creationId xmlns:a16="http://schemas.microsoft.com/office/drawing/2014/main" id="{7E143504-8DAE-715D-776F-9E17F271879B}"/>
              </a:ext>
            </a:extLst>
          </p:cNvPr>
          <p:cNvSpPr txBox="1"/>
          <p:nvPr/>
        </p:nvSpPr>
        <p:spPr>
          <a:xfrm>
            <a:off x="624435" y="3686038"/>
            <a:ext cx="10986318" cy="1200329"/>
          </a:xfrm>
          <a:prstGeom prst="rect">
            <a:avLst/>
          </a:prstGeom>
          <a:noFill/>
        </p:spPr>
        <p:txBody>
          <a:bodyPr wrap="square" rtlCol="0">
            <a:spAutoFit/>
          </a:bodyPr>
          <a:lstStyle/>
          <a:p>
            <a:pPr marL="285750" indent="-285750">
              <a:buFont typeface="Arial" panose="020B0604020202020204" pitchFamily="34" charset="0"/>
              <a:buChar char="•"/>
            </a:pPr>
            <a:r>
              <a:rPr lang="en-DK" dirty="0">
                <a:latin typeface="Tahoma" panose="020B0604030504040204" pitchFamily="34" charset="0"/>
                <a:ea typeface="Tahoma" panose="020B0604030504040204" pitchFamily="34" charset="0"/>
                <a:cs typeface="Tahoma" panose="020B0604030504040204" pitchFamily="34" charset="0"/>
              </a:rPr>
              <a:t>For thirty years, preimplantation genetic testing has been a routine part of IVF.</a:t>
            </a:r>
          </a:p>
          <a:p>
            <a:pPr marL="742950" lvl="1" indent="-285750">
              <a:buFont typeface="Arial" panose="020B0604020202020204" pitchFamily="34" charset="0"/>
              <a:buChar char="•"/>
            </a:pPr>
            <a:r>
              <a:rPr lang="en-DK" dirty="0">
                <a:latin typeface="Tahoma" panose="020B0604030504040204" pitchFamily="34" charset="0"/>
                <a:ea typeface="Tahoma" panose="020B0604030504040204" pitchFamily="34" charset="0"/>
                <a:cs typeface="Tahoma" panose="020B0604030504040204" pitchFamily="34" charset="0"/>
              </a:rPr>
              <a:t>Identification of embryos with monogenic disease-causing alleles (e.g., CF, Tay-Sachs disease).</a:t>
            </a:r>
          </a:p>
          <a:p>
            <a:pPr marL="285750" indent="-285750">
              <a:buFont typeface="Arial" panose="020B0604020202020204" pitchFamily="34" charset="0"/>
              <a:buChar char="•"/>
            </a:pPr>
            <a:r>
              <a:rPr lang="en-DK" dirty="0">
                <a:latin typeface="Tahoma" panose="020B0604030504040204" pitchFamily="34" charset="0"/>
                <a:ea typeface="Tahoma" panose="020B0604030504040204" pitchFamily="34" charset="0"/>
                <a:cs typeface="Tahoma" panose="020B0604030504040204" pitchFamily="34" charset="0"/>
              </a:rPr>
              <a:t>PES is a new technique.</a:t>
            </a:r>
          </a:p>
          <a:p>
            <a:pPr marL="742950" lvl="1" indent="-285750">
              <a:buFont typeface="Arial" panose="020B0604020202020204" pitchFamily="34" charset="0"/>
              <a:buChar char="•"/>
            </a:pPr>
            <a:r>
              <a:rPr lang="en-DK" dirty="0">
                <a:latin typeface="Tahoma" panose="020B0604030504040204" pitchFamily="34" charset="0"/>
                <a:ea typeface="Tahoma" panose="020B0604030504040204" pitchFamily="34" charset="0"/>
                <a:cs typeface="Tahoma" panose="020B0604030504040204" pitchFamily="34" charset="0"/>
              </a:rPr>
              <a:t>Commercially available from at least one provider. </a:t>
            </a:r>
          </a:p>
        </p:txBody>
      </p:sp>
    </p:spTree>
    <p:extLst>
      <p:ext uri="{BB962C8B-B14F-4D97-AF65-F5344CB8AC3E}">
        <p14:creationId xmlns:p14="http://schemas.microsoft.com/office/powerpoint/2010/main" val="1238477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5951-3F11-A64F-AF1E-3ECD90886568}"/>
              </a:ext>
            </a:extLst>
          </p:cNvPr>
          <p:cNvSpPr>
            <a:spLocks noGrp="1"/>
          </p:cNvSpPr>
          <p:nvPr>
            <p:ph type="title"/>
          </p:nvPr>
        </p:nvSpPr>
        <p:spPr/>
        <p:txBody>
          <a:bodyPr/>
          <a:lstStyle/>
          <a:p>
            <a:r>
              <a:rPr lang="en-GB">
                <a:latin typeface="Tahoma"/>
                <a:ea typeface="Tahoma"/>
                <a:cs typeface="Tahoma"/>
              </a:rPr>
              <a:t>Polygenic embryo screening (PES)</a:t>
            </a:r>
            <a:endParaRPr lang="en-GB"/>
          </a:p>
        </p:txBody>
      </p:sp>
      <p:pic>
        <p:nvPicPr>
          <p:cNvPr id="6" name="Picture 6">
            <a:extLst>
              <a:ext uri="{FF2B5EF4-FFF2-40B4-BE49-F238E27FC236}">
                <a16:creationId xmlns:a16="http://schemas.microsoft.com/office/drawing/2014/main" id="{71A6E8C3-19EF-FE33-2B54-A8B0655232C8}"/>
              </a:ext>
            </a:extLst>
          </p:cNvPr>
          <p:cNvPicPr>
            <a:picLocks noGrp="1" noChangeAspect="1"/>
          </p:cNvPicPr>
          <p:nvPr>
            <p:ph idx="1"/>
          </p:nvPr>
        </p:nvPicPr>
        <p:blipFill rotWithShape="1">
          <a:blip r:embed="rId2"/>
          <a:srcRect l="15581" r="-94"/>
          <a:stretch/>
        </p:blipFill>
        <p:spPr>
          <a:xfrm>
            <a:off x="493056" y="1348289"/>
            <a:ext cx="10389814" cy="2402257"/>
          </a:xfrm>
        </p:spPr>
      </p:pic>
      <p:sp>
        <p:nvSpPr>
          <p:cNvPr id="4" name="Slide Number Placeholder 3">
            <a:extLst>
              <a:ext uri="{FF2B5EF4-FFF2-40B4-BE49-F238E27FC236}">
                <a16:creationId xmlns:a16="http://schemas.microsoft.com/office/drawing/2014/main" id="{97743F3B-31D4-4703-B444-C9A66A5D1E66}"/>
              </a:ext>
            </a:extLst>
          </p:cNvPr>
          <p:cNvSpPr>
            <a:spLocks noGrp="1"/>
          </p:cNvSpPr>
          <p:nvPr>
            <p:ph type="sldNum" sz="quarter" idx="12"/>
          </p:nvPr>
        </p:nvSpPr>
        <p:spPr/>
        <p:txBody>
          <a:bodyPr/>
          <a:lstStyle/>
          <a:p>
            <a:fld id="{48F63A3B-78C7-47BE-AE5E-E10140E04643}" type="slidenum">
              <a:rPr lang="en-US" dirty="0"/>
              <a:t>15</a:t>
            </a:fld>
            <a:endParaRPr lang="en-US"/>
          </a:p>
        </p:txBody>
      </p:sp>
      <p:sp>
        <p:nvSpPr>
          <p:cNvPr id="5" name="Date Placeholder 4">
            <a:extLst>
              <a:ext uri="{FF2B5EF4-FFF2-40B4-BE49-F238E27FC236}">
                <a16:creationId xmlns:a16="http://schemas.microsoft.com/office/drawing/2014/main" id="{A2C69A37-4508-D68E-4FEB-DDB7A2AAE51C}"/>
              </a:ext>
            </a:extLst>
          </p:cNvPr>
          <p:cNvSpPr>
            <a:spLocks noGrp="1"/>
          </p:cNvSpPr>
          <p:nvPr>
            <p:ph type="dt" sz="half" idx="2"/>
          </p:nvPr>
        </p:nvSpPr>
        <p:spPr/>
        <p:txBody>
          <a:bodyPr/>
          <a:lstStyle/>
          <a:p>
            <a:r>
              <a:rPr lang="en-DK"/>
              <a:t>23/06/2023</a:t>
            </a:r>
          </a:p>
        </p:txBody>
      </p:sp>
      <p:sp>
        <p:nvSpPr>
          <p:cNvPr id="7" name="TextBox 6">
            <a:extLst>
              <a:ext uri="{FF2B5EF4-FFF2-40B4-BE49-F238E27FC236}">
                <a16:creationId xmlns:a16="http://schemas.microsoft.com/office/drawing/2014/main" id="{7E143504-8DAE-715D-776F-9E17F271879B}"/>
              </a:ext>
            </a:extLst>
          </p:cNvPr>
          <p:cNvSpPr txBox="1"/>
          <p:nvPr/>
        </p:nvSpPr>
        <p:spPr>
          <a:xfrm>
            <a:off x="624435" y="3686038"/>
            <a:ext cx="10986318" cy="1200329"/>
          </a:xfrm>
          <a:prstGeom prst="rect">
            <a:avLst/>
          </a:prstGeom>
          <a:noFill/>
        </p:spPr>
        <p:txBody>
          <a:bodyPr wrap="square" rtlCol="0">
            <a:spAutoFit/>
          </a:bodyPr>
          <a:lstStyle/>
          <a:p>
            <a:pPr marL="285750" indent="-285750">
              <a:buFont typeface="Arial" panose="020B0604020202020204" pitchFamily="34" charset="0"/>
              <a:buChar char="•"/>
            </a:pPr>
            <a:r>
              <a:rPr lang="en-DK">
                <a:latin typeface="Tahoma" panose="020B0604030504040204" pitchFamily="34" charset="0"/>
                <a:ea typeface="Tahoma" panose="020B0604030504040204" pitchFamily="34" charset="0"/>
                <a:cs typeface="Tahoma" panose="020B0604030504040204" pitchFamily="34" charset="0"/>
              </a:rPr>
              <a:t>For thirty years, preimplantation genetic testing has been a routine part of IVF.</a:t>
            </a:r>
          </a:p>
          <a:p>
            <a:pPr marL="742950" lvl="1" indent="-285750">
              <a:buFont typeface="Arial" panose="020B0604020202020204" pitchFamily="34" charset="0"/>
              <a:buChar char="•"/>
            </a:pPr>
            <a:r>
              <a:rPr lang="en-DK">
                <a:latin typeface="Tahoma" panose="020B0604030504040204" pitchFamily="34" charset="0"/>
                <a:ea typeface="Tahoma" panose="020B0604030504040204" pitchFamily="34" charset="0"/>
                <a:cs typeface="Tahoma" panose="020B0604030504040204" pitchFamily="34" charset="0"/>
              </a:rPr>
              <a:t>Identification of embryos with monogenic disease-causing alleles (e.g., CF, Tay-Sachs disease).</a:t>
            </a:r>
          </a:p>
          <a:p>
            <a:pPr marL="285750" indent="-285750">
              <a:buFont typeface="Arial" panose="020B0604020202020204" pitchFamily="34" charset="0"/>
              <a:buChar char="•"/>
            </a:pPr>
            <a:r>
              <a:rPr lang="en-DK">
                <a:latin typeface="Tahoma" panose="020B0604030504040204" pitchFamily="34" charset="0"/>
                <a:ea typeface="Tahoma" panose="020B0604030504040204" pitchFamily="34" charset="0"/>
                <a:cs typeface="Tahoma" panose="020B0604030504040204" pitchFamily="34" charset="0"/>
              </a:rPr>
              <a:t>PES is a new technique.</a:t>
            </a:r>
          </a:p>
          <a:p>
            <a:pPr marL="742950" lvl="1" indent="-285750">
              <a:buFont typeface="Arial" panose="020B0604020202020204" pitchFamily="34" charset="0"/>
              <a:buChar char="•"/>
            </a:pPr>
            <a:r>
              <a:rPr lang="en-DK">
                <a:latin typeface="Tahoma" panose="020B0604030504040204" pitchFamily="34" charset="0"/>
                <a:ea typeface="Tahoma" panose="020B0604030504040204" pitchFamily="34" charset="0"/>
                <a:cs typeface="Tahoma" panose="020B0604030504040204" pitchFamily="34" charset="0"/>
              </a:rPr>
              <a:t>Commercially available from </a:t>
            </a:r>
            <a:r>
              <a:rPr lang="en-DK">
                <a:highlight>
                  <a:srgbClr val="FFFF00"/>
                </a:highlight>
                <a:latin typeface="Tahoma" panose="020B0604030504040204" pitchFamily="34" charset="0"/>
                <a:ea typeface="Tahoma" panose="020B0604030504040204" pitchFamily="34" charset="0"/>
                <a:cs typeface="Tahoma" panose="020B0604030504040204" pitchFamily="34" charset="0"/>
              </a:rPr>
              <a:t>at least one provider.</a:t>
            </a:r>
            <a:r>
              <a:rPr lang="en-DK">
                <a:latin typeface="Tahoma" panose="020B0604030504040204" pitchFamily="34" charset="0"/>
                <a:ea typeface="Tahoma" panose="020B0604030504040204" pitchFamily="34" charset="0"/>
                <a:cs typeface="Tahoma" panose="020B0604030504040204" pitchFamily="34" charset="0"/>
              </a:rPr>
              <a:t> </a:t>
            </a:r>
          </a:p>
        </p:txBody>
      </p:sp>
      <p:pic>
        <p:nvPicPr>
          <p:cNvPr id="1026" name="Picture 2" descr="The Scream | Description &amp; Facts | Britannica">
            <a:extLst>
              <a:ext uri="{FF2B5EF4-FFF2-40B4-BE49-F238E27FC236}">
                <a16:creationId xmlns:a16="http://schemas.microsoft.com/office/drawing/2014/main" id="{1C91EDE8-E4E0-CC7E-33BC-EABF0E06FB0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4419" r="26933"/>
          <a:stretch/>
        </p:blipFill>
        <p:spPr bwMode="auto">
          <a:xfrm>
            <a:off x="8707820" y="4692649"/>
            <a:ext cx="1754660" cy="202882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Elbow Connector 7">
            <a:extLst>
              <a:ext uri="{FF2B5EF4-FFF2-40B4-BE49-F238E27FC236}">
                <a16:creationId xmlns:a16="http://schemas.microsoft.com/office/drawing/2014/main" id="{2DE75F44-9E0C-D2D2-4CCD-69906A06FAE5}"/>
              </a:ext>
            </a:extLst>
          </p:cNvPr>
          <p:cNvCxnSpPr>
            <a:stCxn id="7" idx="2"/>
          </p:cNvCxnSpPr>
          <p:nvPr/>
        </p:nvCxnSpPr>
        <p:spPr>
          <a:xfrm rot="16200000" flipH="1">
            <a:off x="6763221" y="4240739"/>
            <a:ext cx="1167592" cy="245884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257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47EA-35E6-91C5-9F5F-90C7EA26A8DA}"/>
              </a:ext>
            </a:extLst>
          </p:cNvPr>
          <p:cNvSpPr>
            <a:spLocks noGrp="1"/>
          </p:cNvSpPr>
          <p:nvPr>
            <p:ph type="title"/>
          </p:nvPr>
        </p:nvSpPr>
        <p:spPr/>
        <p:txBody>
          <a:bodyPr/>
          <a:lstStyle/>
          <a:p>
            <a:r>
              <a:rPr lang="en-DK"/>
              <a:t>Why should we be concerned about PES?</a:t>
            </a:r>
          </a:p>
        </p:txBody>
      </p:sp>
      <p:sp>
        <p:nvSpPr>
          <p:cNvPr id="4" name="Slide Number Placeholder 3">
            <a:extLst>
              <a:ext uri="{FF2B5EF4-FFF2-40B4-BE49-F238E27FC236}">
                <a16:creationId xmlns:a16="http://schemas.microsoft.com/office/drawing/2014/main" id="{99017FA4-429F-6E04-1BEC-7ABC59691F43}"/>
              </a:ext>
            </a:extLst>
          </p:cNvPr>
          <p:cNvSpPr>
            <a:spLocks noGrp="1"/>
          </p:cNvSpPr>
          <p:nvPr>
            <p:ph type="sldNum" sz="quarter" idx="12"/>
          </p:nvPr>
        </p:nvSpPr>
        <p:spPr/>
        <p:txBody>
          <a:bodyPr/>
          <a:lstStyle/>
          <a:p>
            <a:fld id="{48F63A3B-78C7-47BE-AE5E-E10140E04643}" type="slidenum">
              <a:rPr lang="en-US" smtClean="0"/>
              <a:t>16</a:t>
            </a:fld>
            <a:endParaRPr lang="en-US"/>
          </a:p>
        </p:txBody>
      </p:sp>
      <p:sp>
        <p:nvSpPr>
          <p:cNvPr id="5" name="Date Placeholder 4">
            <a:extLst>
              <a:ext uri="{FF2B5EF4-FFF2-40B4-BE49-F238E27FC236}">
                <a16:creationId xmlns:a16="http://schemas.microsoft.com/office/drawing/2014/main" id="{4F90479E-BF86-A90B-9C40-0FB45B22F057}"/>
              </a:ext>
            </a:extLst>
          </p:cNvPr>
          <p:cNvSpPr>
            <a:spLocks noGrp="1"/>
          </p:cNvSpPr>
          <p:nvPr>
            <p:ph type="dt" sz="half" idx="2"/>
          </p:nvPr>
        </p:nvSpPr>
        <p:spPr/>
        <p:txBody>
          <a:bodyPr/>
          <a:lstStyle/>
          <a:p>
            <a:r>
              <a:rPr lang="en-DK"/>
              <a:t>23/06/2023</a:t>
            </a:r>
          </a:p>
        </p:txBody>
      </p:sp>
      <p:pic>
        <p:nvPicPr>
          <p:cNvPr id="1026" name="Picture 2" descr="76,800+ Man Speech Bubble Stock Photos, Pictures &amp; Royalty ...">
            <a:extLst>
              <a:ext uri="{FF2B5EF4-FFF2-40B4-BE49-F238E27FC236}">
                <a16:creationId xmlns:a16="http://schemas.microsoft.com/office/drawing/2014/main" id="{7D199B05-FF65-5FCB-F551-F929BEE617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77" r="48563"/>
          <a:stretch/>
        </p:blipFill>
        <p:spPr bwMode="auto">
          <a:xfrm>
            <a:off x="371820" y="1554682"/>
            <a:ext cx="2743199" cy="4984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159C0715-883C-B8B0-19DD-EF279C183934}"/>
              </a:ext>
            </a:extLst>
          </p:cNvPr>
          <p:cNvSpPr/>
          <p:nvPr/>
        </p:nvSpPr>
        <p:spPr>
          <a:xfrm>
            <a:off x="2465661" y="1080234"/>
            <a:ext cx="4092534" cy="3118946"/>
          </a:xfrm>
          <a:prstGeom prst="ellipse">
            <a:avLst/>
          </a:prstGeom>
          <a:solidFill>
            <a:schemeClr val="bg1"/>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5">
            <a:extLst>
              <a:ext uri="{FF2B5EF4-FFF2-40B4-BE49-F238E27FC236}">
                <a16:creationId xmlns:a16="http://schemas.microsoft.com/office/drawing/2014/main" id="{18086654-D82F-26BB-79FE-0187D43FC74E}"/>
              </a:ext>
            </a:extLst>
          </p:cNvPr>
          <p:cNvSpPr txBox="1"/>
          <p:nvPr/>
        </p:nvSpPr>
        <p:spPr>
          <a:xfrm>
            <a:off x="2906134" y="1445948"/>
            <a:ext cx="3211587" cy="2554545"/>
          </a:xfrm>
          <a:prstGeom prst="rect">
            <a:avLst/>
          </a:prstGeom>
          <a:noFill/>
        </p:spPr>
        <p:txBody>
          <a:bodyPr wrap="square" rtlCol="0">
            <a:spAutoFit/>
          </a:bodyPr>
          <a:lstStyle/>
          <a:p>
            <a:pPr algn="ctr"/>
            <a:r>
              <a:rPr lang="en-GB" sz="2000">
                <a:latin typeface="Tahoma" panose="020B0604030504040204" pitchFamily="34" charset="0"/>
                <a:ea typeface="Tahoma" panose="020B0604030504040204" pitchFamily="34" charset="0"/>
                <a:cs typeface="Tahoma" panose="020B0604030504040204" pitchFamily="34" charset="0"/>
              </a:rPr>
              <a:t>I</a:t>
            </a:r>
            <a:r>
              <a:rPr lang="en-DK" sz="2000">
                <a:latin typeface="Tahoma" panose="020B0604030504040204" pitchFamily="34" charset="0"/>
                <a:ea typeface="Tahoma" panose="020B0604030504040204" pitchFamily="34" charset="0"/>
                <a:cs typeface="Tahoma" panose="020B0604030504040204" pitchFamily="34" charset="0"/>
              </a:rPr>
              <a:t> don’t see the problem with PES. Surely we want to try and improve the health of the population? If PES is trying to achieve this, what is the problem? How is this any different to PGT and NIPT?</a:t>
            </a:r>
          </a:p>
        </p:txBody>
      </p:sp>
    </p:spTree>
    <p:extLst>
      <p:ext uri="{BB962C8B-B14F-4D97-AF65-F5344CB8AC3E}">
        <p14:creationId xmlns:p14="http://schemas.microsoft.com/office/powerpoint/2010/main" val="2199042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47EA-35E6-91C5-9F5F-90C7EA26A8DA}"/>
              </a:ext>
            </a:extLst>
          </p:cNvPr>
          <p:cNvSpPr>
            <a:spLocks noGrp="1"/>
          </p:cNvSpPr>
          <p:nvPr>
            <p:ph type="title"/>
          </p:nvPr>
        </p:nvSpPr>
        <p:spPr/>
        <p:txBody>
          <a:bodyPr/>
          <a:lstStyle/>
          <a:p>
            <a:r>
              <a:rPr lang="en-DK"/>
              <a:t>Why should we be concerned about PES?</a:t>
            </a:r>
          </a:p>
        </p:txBody>
      </p:sp>
      <p:sp>
        <p:nvSpPr>
          <p:cNvPr id="4" name="Slide Number Placeholder 3">
            <a:extLst>
              <a:ext uri="{FF2B5EF4-FFF2-40B4-BE49-F238E27FC236}">
                <a16:creationId xmlns:a16="http://schemas.microsoft.com/office/drawing/2014/main" id="{99017FA4-429F-6E04-1BEC-7ABC59691F43}"/>
              </a:ext>
            </a:extLst>
          </p:cNvPr>
          <p:cNvSpPr>
            <a:spLocks noGrp="1"/>
          </p:cNvSpPr>
          <p:nvPr>
            <p:ph type="sldNum" sz="quarter" idx="12"/>
          </p:nvPr>
        </p:nvSpPr>
        <p:spPr/>
        <p:txBody>
          <a:bodyPr/>
          <a:lstStyle/>
          <a:p>
            <a:fld id="{48F63A3B-78C7-47BE-AE5E-E10140E04643}" type="slidenum">
              <a:rPr lang="en-US" smtClean="0"/>
              <a:t>17</a:t>
            </a:fld>
            <a:endParaRPr lang="en-US"/>
          </a:p>
        </p:txBody>
      </p:sp>
      <p:sp>
        <p:nvSpPr>
          <p:cNvPr id="5" name="Date Placeholder 4">
            <a:extLst>
              <a:ext uri="{FF2B5EF4-FFF2-40B4-BE49-F238E27FC236}">
                <a16:creationId xmlns:a16="http://schemas.microsoft.com/office/drawing/2014/main" id="{4F90479E-BF86-A90B-9C40-0FB45B22F057}"/>
              </a:ext>
            </a:extLst>
          </p:cNvPr>
          <p:cNvSpPr>
            <a:spLocks noGrp="1"/>
          </p:cNvSpPr>
          <p:nvPr>
            <p:ph type="dt" sz="half" idx="2"/>
          </p:nvPr>
        </p:nvSpPr>
        <p:spPr/>
        <p:txBody>
          <a:bodyPr/>
          <a:lstStyle/>
          <a:p>
            <a:r>
              <a:rPr lang="en-DK"/>
              <a:t>23/06/2023</a:t>
            </a:r>
          </a:p>
        </p:txBody>
      </p:sp>
      <p:pic>
        <p:nvPicPr>
          <p:cNvPr id="1026" name="Picture 2" descr="76,800+ Man Speech Bubble Stock Photos, Pictures &amp; Royalty ...">
            <a:extLst>
              <a:ext uri="{FF2B5EF4-FFF2-40B4-BE49-F238E27FC236}">
                <a16:creationId xmlns:a16="http://schemas.microsoft.com/office/drawing/2014/main" id="{7D199B05-FF65-5FCB-F551-F929BEE617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77" r="48563"/>
          <a:stretch/>
        </p:blipFill>
        <p:spPr bwMode="auto">
          <a:xfrm>
            <a:off x="371820" y="1554682"/>
            <a:ext cx="2743199" cy="4984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159C0715-883C-B8B0-19DD-EF279C183934}"/>
              </a:ext>
            </a:extLst>
          </p:cNvPr>
          <p:cNvSpPr/>
          <p:nvPr/>
        </p:nvSpPr>
        <p:spPr>
          <a:xfrm>
            <a:off x="2465661" y="1080234"/>
            <a:ext cx="4092534" cy="3118946"/>
          </a:xfrm>
          <a:prstGeom prst="ellipse">
            <a:avLst/>
          </a:prstGeom>
          <a:solidFill>
            <a:schemeClr val="bg1"/>
          </a:solidFill>
          <a:ln w="57150">
            <a:solidFill>
              <a:srgbClr val="D3EA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5">
            <a:extLst>
              <a:ext uri="{FF2B5EF4-FFF2-40B4-BE49-F238E27FC236}">
                <a16:creationId xmlns:a16="http://schemas.microsoft.com/office/drawing/2014/main" id="{18086654-D82F-26BB-79FE-0187D43FC74E}"/>
              </a:ext>
            </a:extLst>
          </p:cNvPr>
          <p:cNvSpPr txBox="1"/>
          <p:nvPr/>
        </p:nvSpPr>
        <p:spPr>
          <a:xfrm>
            <a:off x="2906134" y="1445948"/>
            <a:ext cx="3211587" cy="2554545"/>
          </a:xfrm>
          <a:prstGeom prst="rect">
            <a:avLst/>
          </a:prstGeom>
          <a:noFill/>
        </p:spPr>
        <p:txBody>
          <a:bodyPr wrap="square" rtlCol="0">
            <a:spAutoFit/>
          </a:bodyPr>
          <a:lstStyle/>
          <a:p>
            <a:pPr algn="ctr"/>
            <a:r>
              <a:rPr lang="en-GB" sz="2000">
                <a:latin typeface="Tahoma" panose="020B0604030504040204" pitchFamily="34" charset="0"/>
                <a:ea typeface="Tahoma" panose="020B0604030504040204" pitchFamily="34" charset="0"/>
                <a:cs typeface="Tahoma" panose="020B0604030504040204" pitchFamily="34" charset="0"/>
              </a:rPr>
              <a:t>I</a:t>
            </a:r>
            <a:r>
              <a:rPr lang="en-DK" sz="2000">
                <a:latin typeface="Tahoma" panose="020B0604030504040204" pitchFamily="34" charset="0"/>
                <a:ea typeface="Tahoma" panose="020B0604030504040204" pitchFamily="34" charset="0"/>
                <a:cs typeface="Tahoma" panose="020B0604030504040204" pitchFamily="34" charset="0"/>
              </a:rPr>
              <a:t> don’t see the problem with PES. Surely we want to try and improve the health of the population? If PES is trying to achieve this, what is the problem? How is this any different to PGT and NIPT?</a:t>
            </a:r>
          </a:p>
        </p:txBody>
      </p:sp>
      <p:pic>
        <p:nvPicPr>
          <p:cNvPr id="3" name="Picture 2" descr="cartoon happy doctor woman icon with speech bubble over white background,  flat style, vector illustration Stock Vector Image &amp; Art - Alamy">
            <a:extLst>
              <a:ext uri="{FF2B5EF4-FFF2-40B4-BE49-F238E27FC236}">
                <a16:creationId xmlns:a16="http://schemas.microsoft.com/office/drawing/2014/main" id="{E964F8F6-F151-B679-026E-79E83341AD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325"/>
          <a:stretch/>
        </p:blipFill>
        <p:spPr bwMode="auto">
          <a:xfrm flipH="1">
            <a:off x="8073442" y="1526582"/>
            <a:ext cx="3516785" cy="51948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0F2E4C6-E7E0-42D0-1331-9F7313552BDC}"/>
              </a:ext>
            </a:extLst>
          </p:cNvPr>
          <p:cNvSpPr txBox="1"/>
          <p:nvPr/>
        </p:nvSpPr>
        <p:spPr>
          <a:xfrm>
            <a:off x="8235095" y="1949008"/>
            <a:ext cx="1810835" cy="1015663"/>
          </a:xfrm>
          <a:prstGeom prst="rect">
            <a:avLst/>
          </a:prstGeom>
          <a:noFill/>
        </p:spPr>
        <p:txBody>
          <a:bodyPr wrap="square" rtlCol="0">
            <a:spAutoFit/>
          </a:bodyPr>
          <a:lstStyle/>
          <a:p>
            <a:pPr algn="ctr"/>
            <a:r>
              <a:rPr lang="en-US" sz="2000">
                <a:latin typeface="Tahoma" panose="020B0604030504040204" pitchFamily="34" charset="0"/>
                <a:ea typeface="Tahoma" panose="020B0604030504040204" pitchFamily="34" charset="0"/>
                <a:cs typeface="Tahoma" panose="020B0604030504040204" pitchFamily="34" charset="0"/>
              </a:rPr>
              <a:t>There are many issues with PES.</a:t>
            </a:r>
            <a:endParaRPr lang="en-DK" sz="2000">
              <a:latin typeface="Tahoma" panose="020B0604030504040204" pitchFamily="34" charset="0"/>
              <a:ea typeface="Tahoma" panose="020B0604030504040204" pitchFamily="34" charset="0"/>
              <a:cs typeface="Tahoma" panose="020B0604030504040204" pitchFamily="34" charset="0"/>
            </a:endParaRPr>
          </a:p>
        </p:txBody>
      </p:sp>
      <p:pic>
        <p:nvPicPr>
          <p:cNvPr id="10" name="Picture 2" descr="The Scream | Description &amp; Facts | Britannica">
            <a:extLst>
              <a:ext uri="{FF2B5EF4-FFF2-40B4-BE49-F238E27FC236}">
                <a16:creationId xmlns:a16="http://schemas.microsoft.com/office/drawing/2014/main" id="{DC63B907-20DC-52F9-750F-9DAC09AD1464}"/>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24419" r="26933"/>
          <a:stretch/>
        </p:blipFill>
        <p:spPr bwMode="auto">
          <a:xfrm>
            <a:off x="10117751" y="1526582"/>
            <a:ext cx="1493002" cy="1726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292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47EA-35E6-91C5-9F5F-90C7EA26A8DA}"/>
              </a:ext>
            </a:extLst>
          </p:cNvPr>
          <p:cNvSpPr>
            <a:spLocks noGrp="1"/>
          </p:cNvSpPr>
          <p:nvPr>
            <p:ph type="title"/>
          </p:nvPr>
        </p:nvSpPr>
        <p:spPr/>
        <p:txBody>
          <a:bodyPr/>
          <a:lstStyle/>
          <a:p>
            <a:r>
              <a:rPr lang="en-DK"/>
              <a:t>Why should we be concerned about PES?</a:t>
            </a:r>
          </a:p>
        </p:txBody>
      </p:sp>
      <p:sp>
        <p:nvSpPr>
          <p:cNvPr id="4" name="Slide Number Placeholder 3">
            <a:extLst>
              <a:ext uri="{FF2B5EF4-FFF2-40B4-BE49-F238E27FC236}">
                <a16:creationId xmlns:a16="http://schemas.microsoft.com/office/drawing/2014/main" id="{99017FA4-429F-6E04-1BEC-7ABC59691F43}"/>
              </a:ext>
            </a:extLst>
          </p:cNvPr>
          <p:cNvSpPr>
            <a:spLocks noGrp="1"/>
          </p:cNvSpPr>
          <p:nvPr>
            <p:ph type="sldNum" sz="quarter" idx="12"/>
          </p:nvPr>
        </p:nvSpPr>
        <p:spPr/>
        <p:txBody>
          <a:bodyPr/>
          <a:lstStyle/>
          <a:p>
            <a:fld id="{48F63A3B-78C7-47BE-AE5E-E10140E04643}" type="slidenum">
              <a:rPr lang="en-US" smtClean="0"/>
              <a:t>18</a:t>
            </a:fld>
            <a:endParaRPr lang="en-US"/>
          </a:p>
        </p:txBody>
      </p:sp>
      <p:sp>
        <p:nvSpPr>
          <p:cNvPr id="5" name="Date Placeholder 4">
            <a:extLst>
              <a:ext uri="{FF2B5EF4-FFF2-40B4-BE49-F238E27FC236}">
                <a16:creationId xmlns:a16="http://schemas.microsoft.com/office/drawing/2014/main" id="{4F90479E-BF86-A90B-9C40-0FB45B22F057}"/>
              </a:ext>
            </a:extLst>
          </p:cNvPr>
          <p:cNvSpPr>
            <a:spLocks noGrp="1"/>
          </p:cNvSpPr>
          <p:nvPr>
            <p:ph type="dt" sz="half" idx="2"/>
          </p:nvPr>
        </p:nvSpPr>
        <p:spPr/>
        <p:txBody>
          <a:bodyPr/>
          <a:lstStyle/>
          <a:p>
            <a:r>
              <a:rPr lang="en-DK"/>
              <a:t>23/06/2023</a:t>
            </a:r>
          </a:p>
        </p:txBody>
      </p:sp>
      <p:pic>
        <p:nvPicPr>
          <p:cNvPr id="1026" name="Picture 2" descr="76,800+ Man Speech Bubble Stock Photos, Pictures &amp; Royalty ...">
            <a:extLst>
              <a:ext uri="{FF2B5EF4-FFF2-40B4-BE49-F238E27FC236}">
                <a16:creationId xmlns:a16="http://schemas.microsoft.com/office/drawing/2014/main" id="{7D199B05-FF65-5FCB-F551-F929BEE617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77" r="48563"/>
          <a:stretch/>
        </p:blipFill>
        <p:spPr bwMode="auto">
          <a:xfrm>
            <a:off x="371820" y="1554682"/>
            <a:ext cx="2743199" cy="4984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159C0715-883C-B8B0-19DD-EF279C183934}"/>
              </a:ext>
            </a:extLst>
          </p:cNvPr>
          <p:cNvSpPr/>
          <p:nvPr/>
        </p:nvSpPr>
        <p:spPr>
          <a:xfrm>
            <a:off x="2465661" y="1080234"/>
            <a:ext cx="4092534" cy="3118946"/>
          </a:xfrm>
          <a:prstGeom prst="ellipse">
            <a:avLst/>
          </a:prstGeom>
          <a:solidFill>
            <a:schemeClr val="bg1"/>
          </a:solidFill>
          <a:ln w="57150">
            <a:solidFill>
              <a:srgbClr val="D3EA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5">
            <a:extLst>
              <a:ext uri="{FF2B5EF4-FFF2-40B4-BE49-F238E27FC236}">
                <a16:creationId xmlns:a16="http://schemas.microsoft.com/office/drawing/2014/main" id="{18086654-D82F-26BB-79FE-0187D43FC74E}"/>
              </a:ext>
            </a:extLst>
          </p:cNvPr>
          <p:cNvSpPr txBox="1"/>
          <p:nvPr/>
        </p:nvSpPr>
        <p:spPr>
          <a:xfrm>
            <a:off x="2906134" y="1445948"/>
            <a:ext cx="3211587" cy="2554545"/>
          </a:xfrm>
          <a:prstGeom prst="rect">
            <a:avLst/>
          </a:prstGeom>
          <a:noFill/>
        </p:spPr>
        <p:txBody>
          <a:bodyPr wrap="square" rtlCol="0">
            <a:spAutoFit/>
          </a:bodyPr>
          <a:lstStyle/>
          <a:p>
            <a:pPr algn="ctr"/>
            <a:r>
              <a:rPr lang="en-GB" sz="2000">
                <a:latin typeface="Tahoma" panose="020B0604030504040204" pitchFamily="34" charset="0"/>
                <a:ea typeface="Tahoma" panose="020B0604030504040204" pitchFamily="34" charset="0"/>
                <a:cs typeface="Tahoma" panose="020B0604030504040204" pitchFamily="34" charset="0"/>
              </a:rPr>
              <a:t>I</a:t>
            </a:r>
            <a:r>
              <a:rPr lang="en-DK" sz="2000">
                <a:latin typeface="Tahoma" panose="020B0604030504040204" pitchFamily="34" charset="0"/>
                <a:ea typeface="Tahoma" panose="020B0604030504040204" pitchFamily="34" charset="0"/>
                <a:cs typeface="Tahoma" panose="020B0604030504040204" pitchFamily="34" charset="0"/>
              </a:rPr>
              <a:t> don’t see the problem with PES. Surely we want to try and improve the health of the population? If PES is trying to achieve this, what is the problem? How is this any different to PGT and NIPT?</a:t>
            </a:r>
          </a:p>
        </p:txBody>
      </p:sp>
      <p:pic>
        <p:nvPicPr>
          <p:cNvPr id="3" name="Picture 2" descr="cartoon happy doctor woman icon with speech bubble over white background,  flat style, vector illustration Stock Vector Image &amp; Art - Alamy">
            <a:extLst>
              <a:ext uri="{FF2B5EF4-FFF2-40B4-BE49-F238E27FC236}">
                <a16:creationId xmlns:a16="http://schemas.microsoft.com/office/drawing/2014/main" id="{E964F8F6-F151-B679-026E-79E83341AD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325"/>
          <a:stretch/>
        </p:blipFill>
        <p:spPr bwMode="auto">
          <a:xfrm flipH="1">
            <a:off x="8073442" y="1526582"/>
            <a:ext cx="3516785" cy="51948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0F2E4C6-E7E0-42D0-1331-9F7313552BDC}"/>
              </a:ext>
            </a:extLst>
          </p:cNvPr>
          <p:cNvSpPr txBox="1"/>
          <p:nvPr/>
        </p:nvSpPr>
        <p:spPr>
          <a:xfrm>
            <a:off x="8235095" y="1949008"/>
            <a:ext cx="1810835" cy="1015663"/>
          </a:xfrm>
          <a:prstGeom prst="rect">
            <a:avLst/>
          </a:prstGeom>
          <a:noFill/>
        </p:spPr>
        <p:txBody>
          <a:bodyPr wrap="square" rtlCol="0">
            <a:spAutoFit/>
          </a:bodyPr>
          <a:lstStyle/>
          <a:p>
            <a:pPr algn="ctr"/>
            <a:r>
              <a:rPr lang="en-US" sz="2000">
                <a:latin typeface="Tahoma" panose="020B0604030504040204" pitchFamily="34" charset="0"/>
                <a:ea typeface="Tahoma" panose="020B0604030504040204" pitchFamily="34" charset="0"/>
                <a:cs typeface="Tahoma" panose="020B0604030504040204" pitchFamily="34" charset="0"/>
              </a:rPr>
              <a:t>There are many issues with PES.</a:t>
            </a:r>
            <a:endParaRPr lang="en-DK" sz="20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98055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76,800+ Man Speech Bubble Stock Photos, Pictures &amp; Royalty ...">
            <a:extLst>
              <a:ext uri="{FF2B5EF4-FFF2-40B4-BE49-F238E27FC236}">
                <a16:creationId xmlns:a16="http://schemas.microsoft.com/office/drawing/2014/main" id="{0C777487-78EB-49F5-5B69-4DEA986D83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77" r="48563"/>
          <a:stretch/>
        </p:blipFill>
        <p:spPr bwMode="auto">
          <a:xfrm>
            <a:off x="371820" y="1554682"/>
            <a:ext cx="2743199" cy="4984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2" descr="cartoon happy doctor woman icon with speech bubble over white background,  flat style, vector illustration Stock Vector Image &amp; Art - Alamy">
            <a:extLst>
              <a:ext uri="{FF2B5EF4-FFF2-40B4-BE49-F238E27FC236}">
                <a16:creationId xmlns:a16="http://schemas.microsoft.com/office/drawing/2014/main" id="{B65F51CC-28E7-8BA7-77A7-6B30FADBD7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325"/>
          <a:stretch/>
        </p:blipFill>
        <p:spPr bwMode="auto">
          <a:xfrm flipH="1">
            <a:off x="8073442" y="1526582"/>
            <a:ext cx="3516785" cy="519489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4F6A8E3-1C7C-DBEB-0E5A-F1954D479870}"/>
              </a:ext>
            </a:extLst>
          </p:cNvPr>
          <p:cNvSpPr>
            <a:spLocks noGrp="1"/>
          </p:cNvSpPr>
          <p:nvPr>
            <p:ph type="sldNum" sz="quarter" idx="12"/>
          </p:nvPr>
        </p:nvSpPr>
        <p:spPr/>
        <p:txBody>
          <a:bodyPr/>
          <a:lstStyle/>
          <a:p>
            <a:fld id="{48F63A3B-78C7-47BE-AE5E-E10140E04643}" type="slidenum">
              <a:rPr lang="en-US" dirty="0"/>
              <a:t>19</a:t>
            </a:fld>
            <a:endParaRPr lang="en-US"/>
          </a:p>
        </p:txBody>
      </p:sp>
      <p:sp>
        <p:nvSpPr>
          <p:cNvPr id="5" name="Date Placeholder 4">
            <a:extLst>
              <a:ext uri="{FF2B5EF4-FFF2-40B4-BE49-F238E27FC236}">
                <a16:creationId xmlns:a16="http://schemas.microsoft.com/office/drawing/2014/main" id="{6A441653-6CCA-A601-EE37-BE323467C851}"/>
              </a:ext>
            </a:extLst>
          </p:cNvPr>
          <p:cNvSpPr>
            <a:spLocks noGrp="1"/>
          </p:cNvSpPr>
          <p:nvPr>
            <p:ph type="dt" sz="half" idx="2"/>
          </p:nvPr>
        </p:nvSpPr>
        <p:spPr/>
        <p:txBody>
          <a:bodyPr/>
          <a:lstStyle/>
          <a:p>
            <a:r>
              <a:rPr lang="en-DK"/>
              <a:t>23/06/2023</a:t>
            </a:r>
          </a:p>
        </p:txBody>
      </p:sp>
      <p:sp>
        <p:nvSpPr>
          <p:cNvPr id="3" name="Rounded Rectangle 2">
            <a:extLst>
              <a:ext uri="{FF2B5EF4-FFF2-40B4-BE49-F238E27FC236}">
                <a16:creationId xmlns:a16="http://schemas.microsoft.com/office/drawing/2014/main" id="{44322209-E7ED-2B75-2B00-D247772BF8D8}"/>
              </a:ext>
            </a:extLst>
          </p:cNvPr>
          <p:cNvSpPr/>
          <p:nvPr/>
        </p:nvSpPr>
        <p:spPr>
          <a:xfrm>
            <a:off x="4940685" y="1187422"/>
            <a:ext cx="2301766" cy="903889"/>
          </a:xfrm>
          <a:prstGeom prst="roundRect">
            <a:avLst/>
          </a:prstGeom>
          <a:solidFill>
            <a:srgbClr val="D3EA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sz="3600">
                <a:solidFill>
                  <a:schemeClr val="tx1"/>
                </a:solidFill>
                <a:latin typeface="Tahoma" panose="020B0604030504040204" pitchFamily="34" charset="0"/>
                <a:ea typeface="Tahoma" panose="020B0604030504040204" pitchFamily="34" charset="0"/>
                <a:cs typeface="Tahoma" panose="020B0604030504040204" pitchFamily="34" charset="0"/>
              </a:rPr>
              <a:t>PES</a:t>
            </a:r>
          </a:p>
        </p:txBody>
      </p:sp>
      <p:sp>
        <p:nvSpPr>
          <p:cNvPr id="7" name="Right Arrow 6">
            <a:extLst>
              <a:ext uri="{FF2B5EF4-FFF2-40B4-BE49-F238E27FC236}">
                <a16:creationId xmlns:a16="http://schemas.microsoft.com/office/drawing/2014/main" id="{EE2BFDBD-2171-6051-169F-FCB6D415593D}"/>
              </a:ext>
            </a:extLst>
          </p:cNvPr>
          <p:cNvSpPr/>
          <p:nvPr/>
        </p:nvSpPr>
        <p:spPr>
          <a:xfrm rot="7148273">
            <a:off x="3913045" y="2807458"/>
            <a:ext cx="1734207" cy="504497"/>
          </a:xfrm>
          <a:prstGeom prst="rightArrow">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Right Arrow 8">
            <a:extLst>
              <a:ext uri="{FF2B5EF4-FFF2-40B4-BE49-F238E27FC236}">
                <a16:creationId xmlns:a16="http://schemas.microsoft.com/office/drawing/2014/main" id="{2B37DED9-D8AE-0DD2-F9AE-099B5E6A29C8}"/>
              </a:ext>
            </a:extLst>
          </p:cNvPr>
          <p:cNvSpPr/>
          <p:nvPr/>
        </p:nvSpPr>
        <p:spPr>
          <a:xfrm rot="3638372">
            <a:off x="6518315" y="2801089"/>
            <a:ext cx="1734207" cy="504497"/>
          </a:xfrm>
          <a:prstGeom prst="rightArrow">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ounded Rectangle 9">
            <a:extLst>
              <a:ext uri="{FF2B5EF4-FFF2-40B4-BE49-F238E27FC236}">
                <a16:creationId xmlns:a16="http://schemas.microsoft.com/office/drawing/2014/main" id="{0C0F8D1A-E662-B6D7-CC61-2F78423DA91D}"/>
              </a:ext>
            </a:extLst>
          </p:cNvPr>
          <p:cNvSpPr/>
          <p:nvPr/>
        </p:nvSpPr>
        <p:spPr>
          <a:xfrm>
            <a:off x="3292464" y="3974431"/>
            <a:ext cx="2301766" cy="903889"/>
          </a:xfrm>
          <a:prstGeom prst="roundRect">
            <a:avLst/>
          </a:prstGeom>
          <a:solidFill>
            <a:srgbClr val="D3EA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Practical/scientific</a:t>
            </a:r>
          </a:p>
          <a:p>
            <a:pPr algn="ctr"/>
            <a:r>
              <a:rPr lang="en-GB">
                <a:solidFill>
                  <a:schemeClr val="tx1"/>
                </a:solidFill>
                <a:latin typeface="Tahoma" panose="020B0604030504040204" pitchFamily="34" charset="0"/>
                <a:ea typeface="Tahoma" panose="020B0604030504040204" pitchFamily="34" charset="0"/>
                <a:cs typeface="Tahoma" panose="020B0604030504040204" pitchFamily="34" charset="0"/>
              </a:rPr>
              <a:t>i</a:t>
            </a:r>
            <a:r>
              <a:rPr lang="en-DK">
                <a:solidFill>
                  <a:schemeClr val="tx1"/>
                </a:solidFill>
                <a:latin typeface="Tahoma" panose="020B0604030504040204" pitchFamily="34" charset="0"/>
                <a:ea typeface="Tahoma" panose="020B0604030504040204" pitchFamily="34" charset="0"/>
                <a:cs typeface="Tahoma" panose="020B0604030504040204" pitchFamily="34" charset="0"/>
              </a:rPr>
              <a:t>ssues about efficacy</a:t>
            </a:r>
          </a:p>
        </p:txBody>
      </p:sp>
      <p:sp>
        <p:nvSpPr>
          <p:cNvPr id="11" name="Rounded Rectangle 10">
            <a:extLst>
              <a:ext uri="{FF2B5EF4-FFF2-40B4-BE49-F238E27FC236}">
                <a16:creationId xmlns:a16="http://schemas.microsoft.com/office/drawing/2014/main" id="{24B86CBE-7106-800A-12D8-C86F9D5F9E15}"/>
              </a:ext>
            </a:extLst>
          </p:cNvPr>
          <p:cNvSpPr/>
          <p:nvPr/>
        </p:nvSpPr>
        <p:spPr>
          <a:xfrm>
            <a:off x="6668674" y="4015364"/>
            <a:ext cx="2301766" cy="903889"/>
          </a:xfrm>
          <a:prstGeom prst="roundRect">
            <a:avLst/>
          </a:prstGeom>
          <a:solidFill>
            <a:srgbClr val="D3EA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sz="2500">
                <a:solidFill>
                  <a:schemeClr val="tx1"/>
                </a:solidFill>
                <a:latin typeface="Tahoma" panose="020B0604030504040204" pitchFamily="34" charset="0"/>
                <a:ea typeface="Tahoma" panose="020B0604030504040204" pitchFamily="34" charset="0"/>
                <a:cs typeface="Tahoma" panose="020B0604030504040204" pitchFamily="34" charset="0"/>
              </a:rPr>
              <a:t>Ethical issues</a:t>
            </a:r>
          </a:p>
        </p:txBody>
      </p:sp>
      <p:pic>
        <p:nvPicPr>
          <p:cNvPr id="2050" name="Picture 2" descr="Apa Itu Pewarisan Sifat Genetika dan Faktor Penyebabnya">
            <a:extLst>
              <a:ext uri="{FF2B5EF4-FFF2-40B4-BE49-F238E27FC236}">
                <a16:creationId xmlns:a16="http://schemas.microsoft.com/office/drawing/2014/main" id="{3F845865-3B83-7BC9-1221-D1ED282DD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4799" y="5039179"/>
            <a:ext cx="2482872" cy="14008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3" name="Picture 12" descr="A cartoon of a compass&#10;&#10;Description automatically generated with low confidence">
            <a:extLst>
              <a:ext uri="{FF2B5EF4-FFF2-40B4-BE49-F238E27FC236}">
                <a16:creationId xmlns:a16="http://schemas.microsoft.com/office/drawing/2014/main" id="{6CD51168-EE0C-3048-179D-B1BAC252F309}"/>
              </a:ext>
            </a:extLst>
          </p:cNvPr>
          <p:cNvPicPr>
            <a:picLocks noChangeAspect="1"/>
          </p:cNvPicPr>
          <p:nvPr/>
        </p:nvPicPr>
        <p:blipFill>
          <a:blip r:embed="rId5"/>
          <a:stretch>
            <a:fillRect/>
          </a:stretch>
        </p:blipFill>
        <p:spPr>
          <a:xfrm>
            <a:off x="6933399" y="5008614"/>
            <a:ext cx="1763514" cy="1717857"/>
          </a:xfrm>
          <a:prstGeom prst="rect">
            <a:avLst/>
          </a:prstGeom>
        </p:spPr>
      </p:pic>
      <p:sp>
        <p:nvSpPr>
          <p:cNvPr id="19" name="Title 1">
            <a:extLst>
              <a:ext uri="{FF2B5EF4-FFF2-40B4-BE49-F238E27FC236}">
                <a16:creationId xmlns:a16="http://schemas.microsoft.com/office/drawing/2014/main" id="{4B6C3BFF-3AA9-8333-2F27-FF67E4004E25}"/>
              </a:ext>
            </a:extLst>
          </p:cNvPr>
          <p:cNvSpPr>
            <a:spLocks noGrp="1"/>
          </p:cNvSpPr>
          <p:nvPr>
            <p:ph type="title"/>
          </p:nvPr>
        </p:nvSpPr>
        <p:spPr>
          <a:xfrm>
            <a:off x="370366" y="382103"/>
            <a:ext cx="11442405" cy="698131"/>
          </a:xfrm>
        </p:spPr>
        <p:txBody>
          <a:bodyPr/>
          <a:lstStyle/>
          <a:p>
            <a:r>
              <a:rPr lang="en-DK"/>
              <a:t>Why should we be concerned about PES?</a:t>
            </a:r>
          </a:p>
        </p:txBody>
      </p:sp>
      <p:sp>
        <p:nvSpPr>
          <p:cNvPr id="20" name="TextBox 19">
            <a:extLst>
              <a:ext uri="{FF2B5EF4-FFF2-40B4-BE49-F238E27FC236}">
                <a16:creationId xmlns:a16="http://schemas.microsoft.com/office/drawing/2014/main" id="{8E2FA51C-DC1A-58A0-9792-F62CE8BF5E87}"/>
              </a:ext>
            </a:extLst>
          </p:cNvPr>
          <p:cNvSpPr txBox="1"/>
          <p:nvPr/>
        </p:nvSpPr>
        <p:spPr>
          <a:xfrm>
            <a:off x="8235095" y="1949008"/>
            <a:ext cx="1810835" cy="1015663"/>
          </a:xfrm>
          <a:prstGeom prst="rect">
            <a:avLst/>
          </a:prstGeom>
          <a:noFill/>
        </p:spPr>
        <p:txBody>
          <a:bodyPr wrap="square" rtlCol="0">
            <a:spAutoFit/>
          </a:bodyPr>
          <a:lstStyle/>
          <a:p>
            <a:pPr algn="ctr"/>
            <a:r>
              <a:rPr lang="en-US" sz="2000">
                <a:latin typeface="Tahoma" panose="020B0604030504040204" pitchFamily="34" charset="0"/>
                <a:ea typeface="Tahoma" panose="020B0604030504040204" pitchFamily="34" charset="0"/>
                <a:cs typeface="Tahoma" panose="020B0604030504040204" pitchFamily="34" charset="0"/>
              </a:rPr>
              <a:t>There are many issues with PES.</a:t>
            </a:r>
            <a:endParaRPr lang="en-DK" sz="20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7249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21CDA-1092-76B9-2477-DA582220D562}"/>
              </a:ext>
            </a:extLst>
          </p:cNvPr>
          <p:cNvSpPr>
            <a:spLocks noGrp="1"/>
          </p:cNvSpPr>
          <p:nvPr>
            <p:ph type="title"/>
          </p:nvPr>
        </p:nvSpPr>
        <p:spPr/>
        <p:txBody>
          <a:bodyPr/>
          <a:lstStyle/>
          <a:p>
            <a:r>
              <a:rPr lang="en-DK" dirty="0"/>
              <a:t>Agenda</a:t>
            </a:r>
          </a:p>
        </p:txBody>
      </p:sp>
      <p:sp>
        <p:nvSpPr>
          <p:cNvPr id="4" name="Text Placeholder 3">
            <a:extLst>
              <a:ext uri="{FF2B5EF4-FFF2-40B4-BE49-F238E27FC236}">
                <a16:creationId xmlns:a16="http://schemas.microsoft.com/office/drawing/2014/main" id="{CF8B903C-92D9-11B4-43BE-3E3776634810}"/>
              </a:ext>
            </a:extLst>
          </p:cNvPr>
          <p:cNvSpPr>
            <a:spLocks noGrp="1"/>
          </p:cNvSpPr>
          <p:nvPr>
            <p:ph type="body" sz="half" idx="2"/>
          </p:nvPr>
        </p:nvSpPr>
        <p:spPr/>
        <p:txBody>
          <a:bodyPr vert="horz" lIns="91440" tIns="45720" rIns="91440" bIns="45720" rtlCol="0" anchor="t">
            <a:normAutofit/>
          </a:bodyPr>
          <a:lstStyle/>
          <a:p>
            <a:pPr marL="342900" indent="-342900">
              <a:spcBef>
                <a:spcPts val="2200"/>
              </a:spcBef>
              <a:buFont typeface="+mj-lt"/>
              <a:buAutoNum type="arabicPeriod"/>
            </a:pPr>
            <a:r>
              <a:rPr lang="en-DK" dirty="0">
                <a:latin typeface="Tahoma"/>
                <a:ea typeface="Tahoma"/>
                <a:cs typeface="Tahoma"/>
              </a:rPr>
              <a:t>Introduction round</a:t>
            </a:r>
          </a:p>
          <a:p>
            <a:pPr marL="342900" indent="-342900">
              <a:spcBef>
                <a:spcPts val="2200"/>
              </a:spcBef>
              <a:buFont typeface="+mj-lt"/>
              <a:buAutoNum type="arabicPeriod"/>
            </a:pPr>
            <a:r>
              <a:rPr lang="en-DK" dirty="0">
                <a:latin typeface="Tahoma"/>
                <a:ea typeface="Tahoma"/>
                <a:cs typeface="Tahoma"/>
              </a:rPr>
              <a:t>Aims of the group</a:t>
            </a:r>
          </a:p>
          <a:p>
            <a:pPr marL="342900" indent="-342900">
              <a:spcBef>
                <a:spcPts val="2200"/>
              </a:spcBef>
              <a:buFont typeface="+mj-lt"/>
              <a:buAutoNum type="arabicPeriod"/>
            </a:pPr>
            <a:r>
              <a:rPr lang="en-DK" dirty="0">
                <a:latin typeface="Tahoma"/>
                <a:ea typeface="Tahoma"/>
                <a:cs typeface="Tahoma"/>
              </a:rPr>
              <a:t>Embryonic/prenatal genetic testing in Denmark</a:t>
            </a:r>
            <a:endParaRPr lang="en-DK"/>
          </a:p>
          <a:p>
            <a:pPr marL="342900" indent="-342900">
              <a:spcBef>
                <a:spcPts val="2200"/>
              </a:spcBef>
              <a:buAutoNum type="arabicPeriod"/>
            </a:pPr>
            <a:r>
              <a:rPr lang="en-DK">
                <a:latin typeface="Tahoma"/>
                <a:ea typeface="Tahoma"/>
                <a:cs typeface="Tahoma"/>
              </a:rPr>
              <a:t>Polygenic embryo screening</a:t>
            </a:r>
          </a:p>
          <a:p>
            <a:pPr marL="342900" indent="-342900">
              <a:spcBef>
                <a:spcPts val="2200"/>
              </a:spcBef>
              <a:buAutoNum type="arabicPeriod"/>
            </a:pPr>
            <a:r>
              <a:rPr lang="en-DK">
                <a:latin typeface="Tahoma"/>
                <a:ea typeface="Tahoma"/>
                <a:cs typeface="Tahoma"/>
              </a:rPr>
              <a:t>Discussion</a:t>
            </a:r>
          </a:p>
          <a:p>
            <a:pPr marL="342900" indent="-342900">
              <a:spcBef>
                <a:spcPts val="2200"/>
              </a:spcBef>
              <a:buFont typeface="+mj-lt"/>
              <a:buAutoNum type="arabicPeriod"/>
            </a:pPr>
            <a:r>
              <a:rPr lang="en-DK" dirty="0">
                <a:latin typeface="Tahoma"/>
                <a:ea typeface="Tahoma"/>
                <a:cs typeface="Tahoma"/>
              </a:rPr>
              <a:t>Ideas for next meeting</a:t>
            </a:r>
          </a:p>
          <a:p>
            <a:endParaRPr lang="en-DK" dirty="0"/>
          </a:p>
        </p:txBody>
      </p:sp>
      <p:sp>
        <p:nvSpPr>
          <p:cNvPr id="5" name="Slide Number Placeholder 4">
            <a:extLst>
              <a:ext uri="{FF2B5EF4-FFF2-40B4-BE49-F238E27FC236}">
                <a16:creationId xmlns:a16="http://schemas.microsoft.com/office/drawing/2014/main" id="{339362E5-212B-D6DB-58B3-7CADBC7D8AFC}"/>
              </a:ext>
            </a:extLst>
          </p:cNvPr>
          <p:cNvSpPr>
            <a:spLocks noGrp="1"/>
          </p:cNvSpPr>
          <p:nvPr>
            <p:ph type="sldNum" sz="quarter" idx="12"/>
          </p:nvPr>
        </p:nvSpPr>
        <p:spPr/>
        <p:txBody>
          <a:bodyPr/>
          <a:lstStyle/>
          <a:p>
            <a:fld id="{48F63A3B-78C7-47BE-AE5E-E10140E04643}" type="slidenum">
              <a:rPr lang="en-US" smtClean="0"/>
              <a:t>2</a:t>
            </a:fld>
            <a:endParaRPr lang="en-US"/>
          </a:p>
        </p:txBody>
      </p:sp>
      <p:sp>
        <p:nvSpPr>
          <p:cNvPr id="6" name="Date Placeholder 5">
            <a:extLst>
              <a:ext uri="{FF2B5EF4-FFF2-40B4-BE49-F238E27FC236}">
                <a16:creationId xmlns:a16="http://schemas.microsoft.com/office/drawing/2014/main" id="{BE52C111-526D-13DE-8CB8-A2A5D9987DEA}"/>
              </a:ext>
            </a:extLst>
          </p:cNvPr>
          <p:cNvSpPr>
            <a:spLocks noGrp="1"/>
          </p:cNvSpPr>
          <p:nvPr>
            <p:ph type="dt" sz="half" idx="13"/>
          </p:nvPr>
        </p:nvSpPr>
        <p:spPr/>
        <p:txBody>
          <a:bodyPr/>
          <a:lstStyle/>
          <a:p>
            <a:r>
              <a:rPr lang="en-DK"/>
              <a:t>23/06/2023</a:t>
            </a:r>
            <a:endParaRPr lang="en-DK" dirty="0"/>
          </a:p>
        </p:txBody>
      </p:sp>
      <p:pic>
        <p:nvPicPr>
          <p:cNvPr id="7" name="Content Placeholder 14" descr="A picture containing text, vector graphics&#10;&#10;Description automatically generated">
            <a:extLst>
              <a:ext uri="{FF2B5EF4-FFF2-40B4-BE49-F238E27FC236}">
                <a16:creationId xmlns:a16="http://schemas.microsoft.com/office/drawing/2014/main" id="{1DBCE3BB-DED4-E99B-A521-B77ABE68CC7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6401998" y="1654826"/>
            <a:ext cx="4214162" cy="4214162"/>
          </a:xfrm>
        </p:spPr>
      </p:pic>
    </p:spTree>
    <p:extLst>
      <p:ext uri="{BB962C8B-B14F-4D97-AF65-F5344CB8AC3E}">
        <p14:creationId xmlns:p14="http://schemas.microsoft.com/office/powerpoint/2010/main" val="2565416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BADD2-84BA-FC8A-CAD2-97A7A34D9C9F}"/>
              </a:ext>
            </a:extLst>
          </p:cNvPr>
          <p:cNvSpPr>
            <a:spLocks noGrp="1"/>
          </p:cNvSpPr>
          <p:nvPr>
            <p:ph type="title"/>
          </p:nvPr>
        </p:nvSpPr>
        <p:spPr/>
        <p:txBody>
          <a:bodyPr/>
          <a:lstStyle/>
          <a:p>
            <a:r>
              <a:rPr lang="en-US">
                <a:latin typeface="Tahoma"/>
                <a:ea typeface="Tahoma"/>
                <a:cs typeface="Tahoma"/>
              </a:rPr>
              <a:t>Practical/scientific issues with PES</a:t>
            </a:r>
          </a:p>
        </p:txBody>
      </p:sp>
      <p:sp>
        <p:nvSpPr>
          <p:cNvPr id="4" name="Slide Number Placeholder 3">
            <a:extLst>
              <a:ext uri="{FF2B5EF4-FFF2-40B4-BE49-F238E27FC236}">
                <a16:creationId xmlns:a16="http://schemas.microsoft.com/office/drawing/2014/main" id="{715BE361-64F5-CE68-2687-BEBA2F955FCF}"/>
              </a:ext>
            </a:extLst>
          </p:cNvPr>
          <p:cNvSpPr>
            <a:spLocks noGrp="1"/>
          </p:cNvSpPr>
          <p:nvPr>
            <p:ph type="sldNum" sz="quarter" idx="12"/>
          </p:nvPr>
        </p:nvSpPr>
        <p:spPr/>
        <p:txBody>
          <a:bodyPr/>
          <a:lstStyle/>
          <a:p>
            <a:fld id="{48F63A3B-78C7-47BE-AE5E-E10140E04643}" type="slidenum">
              <a:rPr lang="en-US" dirty="0"/>
              <a:t>20</a:t>
            </a:fld>
            <a:endParaRPr lang="en-US"/>
          </a:p>
        </p:txBody>
      </p:sp>
      <p:sp>
        <p:nvSpPr>
          <p:cNvPr id="5" name="Date Placeholder 4">
            <a:extLst>
              <a:ext uri="{FF2B5EF4-FFF2-40B4-BE49-F238E27FC236}">
                <a16:creationId xmlns:a16="http://schemas.microsoft.com/office/drawing/2014/main" id="{46302DF2-A5DE-5E9F-B078-8C4677BE66BC}"/>
              </a:ext>
            </a:extLst>
          </p:cNvPr>
          <p:cNvSpPr>
            <a:spLocks noGrp="1"/>
          </p:cNvSpPr>
          <p:nvPr>
            <p:ph type="dt" sz="half" idx="2"/>
          </p:nvPr>
        </p:nvSpPr>
        <p:spPr/>
        <p:txBody>
          <a:bodyPr/>
          <a:lstStyle/>
          <a:p>
            <a:r>
              <a:rPr lang="en-DK"/>
              <a:t>23/06/2023</a:t>
            </a:r>
          </a:p>
        </p:txBody>
      </p:sp>
      <p:sp>
        <p:nvSpPr>
          <p:cNvPr id="8" name="Rounded Rectangle 7">
            <a:extLst>
              <a:ext uri="{FF2B5EF4-FFF2-40B4-BE49-F238E27FC236}">
                <a16:creationId xmlns:a16="http://schemas.microsoft.com/office/drawing/2014/main" id="{A6D4FFE6-669B-F966-841D-970456B32B41}"/>
              </a:ext>
            </a:extLst>
          </p:cNvPr>
          <p:cNvSpPr/>
          <p:nvPr/>
        </p:nvSpPr>
        <p:spPr>
          <a:xfrm>
            <a:off x="446390" y="2031165"/>
            <a:ext cx="2672637" cy="1419839"/>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1. PES depends on accuracy of polygenic scores (sample size and trait heritability).</a:t>
            </a:r>
          </a:p>
        </p:txBody>
      </p:sp>
      <p:sp>
        <p:nvSpPr>
          <p:cNvPr id="9" name="Rounded Rectangle 8">
            <a:extLst>
              <a:ext uri="{FF2B5EF4-FFF2-40B4-BE49-F238E27FC236}">
                <a16:creationId xmlns:a16="http://schemas.microsoft.com/office/drawing/2014/main" id="{90902B56-3EC2-0BB8-D9B5-FDA367FBC095}"/>
              </a:ext>
            </a:extLst>
          </p:cNvPr>
          <p:cNvSpPr/>
          <p:nvPr/>
        </p:nvSpPr>
        <p:spPr>
          <a:xfrm>
            <a:off x="3331610" y="2052028"/>
            <a:ext cx="2672637" cy="1419839"/>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sz="1500">
                <a:solidFill>
                  <a:schemeClr val="tx1"/>
                </a:solidFill>
                <a:latin typeface="Tahoma" panose="020B0604030504040204" pitchFamily="34" charset="0"/>
                <a:ea typeface="Tahoma" panose="020B0604030504040204" pitchFamily="34" charset="0"/>
                <a:cs typeface="Tahoma" panose="020B0604030504040204" pitchFamily="34" charset="0"/>
              </a:rPr>
              <a:t>2. Variance explained by a polygenic score is much lower than SNP-based h2 (which, in turn, is much lower than broad-sense H2).</a:t>
            </a:r>
          </a:p>
        </p:txBody>
      </p:sp>
      <p:sp>
        <p:nvSpPr>
          <p:cNvPr id="10" name="Rounded Rectangle 9">
            <a:extLst>
              <a:ext uri="{FF2B5EF4-FFF2-40B4-BE49-F238E27FC236}">
                <a16:creationId xmlns:a16="http://schemas.microsoft.com/office/drawing/2014/main" id="{441E5F33-FE74-F32E-2DE1-FAF7577FEBB9}"/>
              </a:ext>
            </a:extLst>
          </p:cNvPr>
          <p:cNvSpPr/>
          <p:nvPr/>
        </p:nvSpPr>
        <p:spPr>
          <a:xfrm>
            <a:off x="446390" y="4278981"/>
            <a:ext cx="2672637" cy="1458747"/>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5. Polygenic scores are not transferrable across genetic ancestries.</a:t>
            </a:r>
          </a:p>
        </p:txBody>
      </p:sp>
      <p:sp>
        <p:nvSpPr>
          <p:cNvPr id="11" name="Rounded Rectangle 10">
            <a:extLst>
              <a:ext uri="{FF2B5EF4-FFF2-40B4-BE49-F238E27FC236}">
                <a16:creationId xmlns:a16="http://schemas.microsoft.com/office/drawing/2014/main" id="{4F5EA21A-5849-A5F5-CACD-94671B9E1E25}"/>
              </a:ext>
            </a:extLst>
          </p:cNvPr>
          <p:cNvSpPr/>
          <p:nvPr/>
        </p:nvSpPr>
        <p:spPr>
          <a:xfrm>
            <a:off x="6237335" y="2002398"/>
            <a:ext cx="2672637" cy="1448608"/>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3. Polygenic scores are based on GWAS results which may also capture genetic nurture. </a:t>
            </a:r>
          </a:p>
        </p:txBody>
      </p:sp>
      <p:sp>
        <p:nvSpPr>
          <p:cNvPr id="16" name="Rounded Rectangle 15">
            <a:extLst>
              <a:ext uri="{FF2B5EF4-FFF2-40B4-BE49-F238E27FC236}">
                <a16:creationId xmlns:a16="http://schemas.microsoft.com/office/drawing/2014/main" id="{F7E148BC-39CF-9689-03DE-A016DF18344E}"/>
              </a:ext>
            </a:extLst>
          </p:cNvPr>
          <p:cNvSpPr/>
          <p:nvPr/>
        </p:nvSpPr>
        <p:spPr>
          <a:xfrm>
            <a:off x="9143060" y="2016782"/>
            <a:ext cx="2672637" cy="1419839"/>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4. Polygenic scores are inherently probabilstic and capture risk for multiple phenotypes. </a:t>
            </a:r>
          </a:p>
        </p:txBody>
      </p:sp>
      <p:sp>
        <p:nvSpPr>
          <p:cNvPr id="17" name="Rounded Rectangle 16">
            <a:extLst>
              <a:ext uri="{FF2B5EF4-FFF2-40B4-BE49-F238E27FC236}">
                <a16:creationId xmlns:a16="http://schemas.microsoft.com/office/drawing/2014/main" id="{55F3DB94-A8BC-8148-CAF1-6FCE39CED6DC}"/>
              </a:ext>
            </a:extLst>
          </p:cNvPr>
          <p:cNvSpPr/>
          <p:nvPr/>
        </p:nvSpPr>
        <p:spPr>
          <a:xfrm>
            <a:off x="3331609" y="4292929"/>
            <a:ext cx="2672637" cy="1451773"/>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6. The goals of PES are not clearly defined. What do parents want?</a:t>
            </a:r>
          </a:p>
        </p:txBody>
      </p:sp>
      <p:sp>
        <p:nvSpPr>
          <p:cNvPr id="18" name="Rounded Rectangle 17">
            <a:extLst>
              <a:ext uri="{FF2B5EF4-FFF2-40B4-BE49-F238E27FC236}">
                <a16:creationId xmlns:a16="http://schemas.microsoft.com/office/drawing/2014/main" id="{B3512F43-B6B9-2AB8-AE28-4587999EB8B4}"/>
              </a:ext>
            </a:extLst>
          </p:cNvPr>
          <p:cNvSpPr/>
          <p:nvPr/>
        </p:nvSpPr>
        <p:spPr>
          <a:xfrm>
            <a:off x="6233225" y="4285955"/>
            <a:ext cx="2672637" cy="1458747"/>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sz="1400">
                <a:solidFill>
                  <a:schemeClr val="tx1"/>
                </a:solidFill>
                <a:latin typeface="Tahoma" panose="020B0604030504040204" pitchFamily="34" charset="0"/>
                <a:ea typeface="Tahoma" panose="020B0604030504040204" pitchFamily="34" charset="0"/>
                <a:cs typeface="Tahoma" panose="020B0604030504040204" pitchFamily="34" charset="0"/>
              </a:rPr>
              <a:t>7. No established guidelines on communication of results of polygenic scores, what they mean, and what parents can expect from PES.</a:t>
            </a:r>
          </a:p>
        </p:txBody>
      </p:sp>
      <p:sp>
        <p:nvSpPr>
          <p:cNvPr id="19" name="Rounded Rectangle 18">
            <a:extLst>
              <a:ext uri="{FF2B5EF4-FFF2-40B4-BE49-F238E27FC236}">
                <a16:creationId xmlns:a16="http://schemas.microsoft.com/office/drawing/2014/main" id="{4E0EBFDB-0998-1B7B-B694-7C4E11E3535F}"/>
              </a:ext>
            </a:extLst>
          </p:cNvPr>
          <p:cNvSpPr/>
          <p:nvPr/>
        </p:nvSpPr>
        <p:spPr>
          <a:xfrm>
            <a:off x="9140134" y="4272717"/>
            <a:ext cx="2672637" cy="1451773"/>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8. Regulations differ across countries. This could lead to reproductive tourism.</a:t>
            </a:r>
          </a:p>
        </p:txBody>
      </p:sp>
      <p:sp>
        <p:nvSpPr>
          <p:cNvPr id="20" name="Rounded Rectangle 19">
            <a:extLst>
              <a:ext uri="{FF2B5EF4-FFF2-40B4-BE49-F238E27FC236}">
                <a16:creationId xmlns:a16="http://schemas.microsoft.com/office/drawing/2014/main" id="{4421C288-50A9-A510-82BC-7DB0A1686E1B}"/>
              </a:ext>
            </a:extLst>
          </p:cNvPr>
          <p:cNvSpPr/>
          <p:nvPr/>
        </p:nvSpPr>
        <p:spPr>
          <a:xfrm>
            <a:off x="446390" y="1384342"/>
            <a:ext cx="11366381" cy="500701"/>
          </a:xfrm>
          <a:prstGeom prst="roundRect">
            <a:avLst/>
          </a:prstGeom>
          <a:solidFill>
            <a:srgbClr val="D3EA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Issues with accuracy</a:t>
            </a:r>
          </a:p>
        </p:txBody>
      </p:sp>
      <p:sp>
        <p:nvSpPr>
          <p:cNvPr id="21" name="Rounded Rectangle 20">
            <a:extLst>
              <a:ext uri="{FF2B5EF4-FFF2-40B4-BE49-F238E27FC236}">
                <a16:creationId xmlns:a16="http://schemas.microsoft.com/office/drawing/2014/main" id="{706A4162-3642-7299-D1B7-91365E587B63}"/>
              </a:ext>
            </a:extLst>
          </p:cNvPr>
          <p:cNvSpPr/>
          <p:nvPr/>
        </p:nvSpPr>
        <p:spPr>
          <a:xfrm>
            <a:off x="424703" y="3600508"/>
            <a:ext cx="2672637" cy="500701"/>
          </a:xfrm>
          <a:prstGeom prst="roundRect">
            <a:avLst/>
          </a:prstGeom>
          <a:solidFill>
            <a:srgbClr val="D3EA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Health disparities*</a:t>
            </a:r>
          </a:p>
        </p:txBody>
      </p:sp>
      <p:sp>
        <p:nvSpPr>
          <p:cNvPr id="23" name="Rounded Rectangle 22">
            <a:extLst>
              <a:ext uri="{FF2B5EF4-FFF2-40B4-BE49-F238E27FC236}">
                <a16:creationId xmlns:a16="http://schemas.microsoft.com/office/drawing/2014/main" id="{0CAA5A23-C272-CF19-33E3-AD7D402DA084}"/>
              </a:ext>
            </a:extLst>
          </p:cNvPr>
          <p:cNvSpPr/>
          <p:nvPr/>
        </p:nvSpPr>
        <p:spPr>
          <a:xfrm>
            <a:off x="3282030" y="3597128"/>
            <a:ext cx="8530741" cy="500701"/>
          </a:xfrm>
          <a:prstGeom prst="roundRect">
            <a:avLst/>
          </a:prstGeom>
          <a:solidFill>
            <a:srgbClr val="D3EA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Regulatory issues</a:t>
            </a:r>
          </a:p>
        </p:txBody>
      </p:sp>
      <p:pic>
        <p:nvPicPr>
          <p:cNvPr id="24" name="Picture 2" descr="Apa Itu Pewarisan Sifat Genetika dan Faktor Penyebabnya">
            <a:extLst>
              <a:ext uri="{FF2B5EF4-FFF2-40B4-BE49-F238E27FC236}">
                <a16:creationId xmlns:a16="http://schemas.microsoft.com/office/drawing/2014/main" id="{BC94E5E1-58AA-67E2-E49C-2D91C3519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7533" y="288677"/>
            <a:ext cx="1825238" cy="10297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5" name="Rounded Rectangle 24">
            <a:extLst>
              <a:ext uri="{FF2B5EF4-FFF2-40B4-BE49-F238E27FC236}">
                <a16:creationId xmlns:a16="http://schemas.microsoft.com/office/drawing/2014/main" id="{72DFB88E-70FE-0EE7-050F-BB776252367F}"/>
              </a:ext>
            </a:extLst>
          </p:cNvPr>
          <p:cNvSpPr/>
          <p:nvPr/>
        </p:nvSpPr>
        <p:spPr>
          <a:xfrm>
            <a:off x="0" y="6315354"/>
            <a:ext cx="2672637" cy="50070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*Practical and ethical</a:t>
            </a:r>
          </a:p>
        </p:txBody>
      </p:sp>
    </p:spTree>
    <p:extLst>
      <p:ext uri="{BB962C8B-B14F-4D97-AF65-F5344CB8AC3E}">
        <p14:creationId xmlns:p14="http://schemas.microsoft.com/office/powerpoint/2010/main" val="4060735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BADD2-84BA-FC8A-CAD2-97A7A34D9C9F}"/>
              </a:ext>
            </a:extLst>
          </p:cNvPr>
          <p:cNvSpPr>
            <a:spLocks noGrp="1"/>
          </p:cNvSpPr>
          <p:nvPr>
            <p:ph type="title"/>
          </p:nvPr>
        </p:nvSpPr>
        <p:spPr/>
        <p:txBody>
          <a:bodyPr/>
          <a:lstStyle/>
          <a:p>
            <a:r>
              <a:rPr lang="en-US">
                <a:latin typeface="Tahoma"/>
                <a:ea typeface="Tahoma"/>
                <a:cs typeface="Tahoma"/>
              </a:rPr>
              <a:t>Ethical issues with PES</a:t>
            </a:r>
          </a:p>
        </p:txBody>
      </p:sp>
      <p:sp>
        <p:nvSpPr>
          <p:cNvPr id="4" name="Slide Number Placeholder 3">
            <a:extLst>
              <a:ext uri="{FF2B5EF4-FFF2-40B4-BE49-F238E27FC236}">
                <a16:creationId xmlns:a16="http://schemas.microsoft.com/office/drawing/2014/main" id="{715BE361-64F5-CE68-2687-BEBA2F955FCF}"/>
              </a:ext>
            </a:extLst>
          </p:cNvPr>
          <p:cNvSpPr>
            <a:spLocks noGrp="1"/>
          </p:cNvSpPr>
          <p:nvPr>
            <p:ph type="sldNum" sz="quarter" idx="12"/>
          </p:nvPr>
        </p:nvSpPr>
        <p:spPr/>
        <p:txBody>
          <a:bodyPr/>
          <a:lstStyle/>
          <a:p>
            <a:fld id="{48F63A3B-78C7-47BE-AE5E-E10140E04643}" type="slidenum">
              <a:rPr lang="en-US" dirty="0"/>
              <a:t>21</a:t>
            </a:fld>
            <a:endParaRPr lang="en-US"/>
          </a:p>
        </p:txBody>
      </p:sp>
      <p:sp>
        <p:nvSpPr>
          <p:cNvPr id="5" name="Date Placeholder 4">
            <a:extLst>
              <a:ext uri="{FF2B5EF4-FFF2-40B4-BE49-F238E27FC236}">
                <a16:creationId xmlns:a16="http://schemas.microsoft.com/office/drawing/2014/main" id="{46302DF2-A5DE-5E9F-B078-8C4677BE66BC}"/>
              </a:ext>
            </a:extLst>
          </p:cNvPr>
          <p:cNvSpPr>
            <a:spLocks noGrp="1"/>
          </p:cNvSpPr>
          <p:nvPr>
            <p:ph type="dt" sz="half" idx="2"/>
          </p:nvPr>
        </p:nvSpPr>
        <p:spPr/>
        <p:txBody>
          <a:bodyPr/>
          <a:lstStyle/>
          <a:p>
            <a:r>
              <a:rPr lang="en-DK"/>
              <a:t>23/06/2023</a:t>
            </a:r>
          </a:p>
        </p:txBody>
      </p:sp>
      <p:pic>
        <p:nvPicPr>
          <p:cNvPr id="3" name="Picture 2" descr="A cartoon of a compass&#10;&#10;Description automatically generated with low confidence">
            <a:extLst>
              <a:ext uri="{FF2B5EF4-FFF2-40B4-BE49-F238E27FC236}">
                <a16:creationId xmlns:a16="http://schemas.microsoft.com/office/drawing/2014/main" id="{812E8CEF-4BBB-CCF1-7997-E91D0372BEDE}"/>
              </a:ext>
            </a:extLst>
          </p:cNvPr>
          <p:cNvPicPr>
            <a:picLocks noChangeAspect="1"/>
          </p:cNvPicPr>
          <p:nvPr/>
        </p:nvPicPr>
        <p:blipFill>
          <a:blip r:embed="rId2"/>
          <a:stretch>
            <a:fillRect/>
          </a:stretch>
        </p:blipFill>
        <p:spPr>
          <a:xfrm>
            <a:off x="10237076" y="136525"/>
            <a:ext cx="1880494" cy="1831808"/>
          </a:xfrm>
          <a:prstGeom prst="rect">
            <a:avLst/>
          </a:prstGeom>
        </p:spPr>
      </p:pic>
      <p:sp>
        <p:nvSpPr>
          <p:cNvPr id="6" name="Rounded Rectangle 5">
            <a:extLst>
              <a:ext uri="{FF2B5EF4-FFF2-40B4-BE49-F238E27FC236}">
                <a16:creationId xmlns:a16="http://schemas.microsoft.com/office/drawing/2014/main" id="{A9ABE79C-C092-FA39-A0C3-55AA0BE3EF5D}"/>
              </a:ext>
            </a:extLst>
          </p:cNvPr>
          <p:cNvSpPr/>
          <p:nvPr/>
        </p:nvSpPr>
        <p:spPr>
          <a:xfrm>
            <a:off x="446390" y="1957203"/>
            <a:ext cx="11366381" cy="500701"/>
          </a:xfrm>
          <a:prstGeom prst="roundRect">
            <a:avLst/>
          </a:prstGeom>
          <a:solidFill>
            <a:srgbClr val="D3EA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Costs to society</a:t>
            </a:r>
          </a:p>
        </p:txBody>
      </p:sp>
      <p:sp>
        <p:nvSpPr>
          <p:cNvPr id="7" name="Rounded Rectangle 6">
            <a:extLst>
              <a:ext uri="{FF2B5EF4-FFF2-40B4-BE49-F238E27FC236}">
                <a16:creationId xmlns:a16="http://schemas.microsoft.com/office/drawing/2014/main" id="{1C40D6BB-3512-A307-18DB-53A04552C9F4}"/>
              </a:ext>
            </a:extLst>
          </p:cNvPr>
          <p:cNvSpPr/>
          <p:nvPr/>
        </p:nvSpPr>
        <p:spPr>
          <a:xfrm>
            <a:off x="1420751" y="4180828"/>
            <a:ext cx="9556427" cy="500701"/>
          </a:xfrm>
          <a:prstGeom prst="roundRect">
            <a:avLst/>
          </a:prstGeom>
          <a:solidFill>
            <a:srgbClr val="D3EA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Costs to research</a:t>
            </a:r>
          </a:p>
        </p:txBody>
      </p:sp>
      <p:sp>
        <p:nvSpPr>
          <p:cNvPr id="8" name="Rounded Rectangle 7">
            <a:extLst>
              <a:ext uri="{FF2B5EF4-FFF2-40B4-BE49-F238E27FC236}">
                <a16:creationId xmlns:a16="http://schemas.microsoft.com/office/drawing/2014/main" id="{0F284F9B-823D-27EA-D98D-D69957BAC872}"/>
              </a:ext>
            </a:extLst>
          </p:cNvPr>
          <p:cNvSpPr/>
          <p:nvPr/>
        </p:nvSpPr>
        <p:spPr>
          <a:xfrm>
            <a:off x="576339" y="2609567"/>
            <a:ext cx="2672637" cy="1419839"/>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1. Encouragement of eugenicist beliefs.</a:t>
            </a:r>
          </a:p>
        </p:txBody>
      </p:sp>
      <p:sp>
        <p:nvSpPr>
          <p:cNvPr id="9" name="Rounded Rectangle 8">
            <a:extLst>
              <a:ext uri="{FF2B5EF4-FFF2-40B4-BE49-F238E27FC236}">
                <a16:creationId xmlns:a16="http://schemas.microsoft.com/office/drawing/2014/main" id="{752D3A70-E037-5F5E-61DF-34D49AD79A60}"/>
              </a:ext>
            </a:extLst>
          </p:cNvPr>
          <p:cNvSpPr/>
          <p:nvPr/>
        </p:nvSpPr>
        <p:spPr>
          <a:xfrm>
            <a:off x="3388081" y="2609567"/>
            <a:ext cx="2672637" cy="1419839"/>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2. Encouragement of genetic essentialism.</a:t>
            </a:r>
          </a:p>
        </p:txBody>
      </p:sp>
      <p:sp>
        <p:nvSpPr>
          <p:cNvPr id="10" name="Rounded Rectangle 9">
            <a:extLst>
              <a:ext uri="{FF2B5EF4-FFF2-40B4-BE49-F238E27FC236}">
                <a16:creationId xmlns:a16="http://schemas.microsoft.com/office/drawing/2014/main" id="{81CBEFC8-D1C8-6F7F-446C-194629791F95}"/>
              </a:ext>
            </a:extLst>
          </p:cNvPr>
          <p:cNvSpPr/>
          <p:nvPr/>
        </p:nvSpPr>
        <p:spPr>
          <a:xfrm>
            <a:off x="6199823" y="2624559"/>
            <a:ext cx="2672637" cy="1419839"/>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3. Encouragement of fatalism.</a:t>
            </a:r>
          </a:p>
        </p:txBody>
      </p:sp>
      <p:sp>
        <p:nvSpPr>
          <p:cNvPr id="11" name="Rounded Rectangle 10">
            <a:extLst>
              <a:ext uri="{FF2B5EF4-FFF2-40B4-BE49-F238E27FC236}">
                <a16:creationId xmlns:a16="http://schemas.microsoft.com/office/drawing/2014/main" id="{0D50103E-F64B-E0B2-D160-CA9411F1E916}"/>
              </a:ext>
            </a:extLst>
          </p:cNvPr>
          <p:cNvSpPr/>
          <p:nvPr/>
        </p:nvSpPr>
        <p:spPr>
          <a:xfrm>
            <a:off x="9011565" y="2624558"/>
            <a:ext cx="2672637" cy="1419839"/>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4. Increased stigma around certain disorders/traits.</a:t>
            </a:r>
          </a:p>
        </p:txBody>
      </p:sp>
      <p:sp>
        <p:nvSpPr>
          <p:cNvPr id="12" name="Rounded Rectangle 11">
            <a:extLst>
              <a:ext uri="{FF2B5EF4-FFF2-40B4-BE49-F238E27FC236}">
                <a16:creationId xmlns:a16="http://schemas.microsoft.com/office/drawing/2014/main" id="{09DB3C30-977F-341F-A04F-1036C58AAEC7}"/>
              </a:ext>
            </a:extLst>
          </p:cNvPr>
          <p:cNvSpPr/>
          <p:nvPr/>
        </p:nvSpPr>
        <p:spPr>
          <a:xfrm>
            <a:off x="1420751" y="4855621"/>
            <a:ext cx="3103486" cy="1419839"/>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5. Need to take into account views of research participants (e.g., in GWASs).</a:t>
            </a:r>
          </a:p>
        </p:txBody>
      </p:sp>
      <p:sp>
        <p:nvSpPr>
          <p:cNvPr id="13" name="Rounded Rectangle 12">
            <a:extLst>
              <a:ext uri="{FF2B5EF4-FFF2-40B4-BE49-F238E27FC236}">
                <a16:creationId xmlns:a16="http://schemas.microsoft.com/office/drawing/2014/main" id="{CDE2262C-CF87-0C68-C82F-A4100E770B23}"/>
              </a:ext>
            </a:extLst>
          </p:cNvPr>
          <p:cNvSpPr/>
          <p:nvPr/>
        </p:nvSpPr>
        <p:spPr>
          <a:xfrm>
            <a:off x="4648080" y="4855621"/>
            <a:ext cx="3103486" cy="1419839"/>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6. Researchers feeling that their contributions have been misused.</a:t>
            </a:r>
          </a:p>
        </p:txBody>
      </p:sp>
      <p:sp>
        <p:nvSpPr>
          <p:cNvPr id="14" name="Rounded Rectangle 13">
            <a:extLst>
              <a:ext uri="{FF2B5EF4-FFF2-40B4-BE49-F238E27FC236}">
                <a16:creationId xmlns:a16="http://schemas.microsoft.com/office/drawing/2014/main" id="{06B51389-5E27-190B-6F6B-28BD5B88287F}"/>
              </a:ext>
            </a:extLst>
          </p:cNvPr>
          <p:cNvSpPr/>
          <p:nvPr/>
        </p:nvSpPr>
        <p:spPr>
          <a:xfrm>
            <a:off x="7873692" y="4855621"/>
            <a:ext cx="3103486" cy="1419839"/>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7. Distrust of genetics research community.</a:t>
            </a:r>
          </a:p>
        </p:txBody>
      </p:sp>
    </p:spTree>
    <p:extLst>
      <p:ext uri="{BB962C8B-B14F-4D97-AF65-F5344CB8AC3E}">
        <p14:creationId xmlns:p14="http://schemas.microsoft.com/office/powerpoint/2010/main" val="3439038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285E-189D-4628-206A-16BFA2620361}"/>
              </a:ext>
            </a:extLst>
          </p:cNvPr>
          <p:cNvSpPr>
            <a:spLocks noGrp="1"/>
          </p:cNvSpPr>
          <p:nvPr>
            <p:ph type="title"/>
          </p:nvPr>
        </p:nvSpPr>
        <p:spPr/>
        <p:txBody>
          <a:bodyPr vert="horz" lIns="91440" tIns="45720" rIns="91440" bIns="45720" rtlCol="0" anchor="ctr">
            <a:noAutofit/>
          </a:bodyPr>
          <a:lstStyle/>
          <a:p>
            <a:r>
              <a:rPr lang="en-US" sz="3200">
                <a:latin typeface="Tahoma"/>
                <a:ea typeface="Tahoma"/>
                <a:cs typeface="Tahoma"/>
              </a:rPr>
              <a:t>Statement issued by the International Society of Psychiatric Genetics (ISPG)</a:t>
            </a:r>
            <a:endParaRPr lang="en-US" sz="3200"/>
          </a:p>
        </p:txBody>
      </p:sp>
      <p:sp>
        <p:nvSpPr>
          <p:cNvPr id="3" name="Content Placeholder 2">
            <a:extLst>
              <a:ext uri="{FF2B5EF4-FFF2-40B4-BE49-F238E27FC236}">
                <a16:creationId xmlns:a16="http://schemas.microsoft.com/office/drawing/2014/main" id="{87661985-1DAD-A92B-A9DE-AFFF3BC5AA87}"/>
              </a:ext>
            </a:extLst>
          </p:cNvPr>
          <p:cNvSpPr>
            <a:spLocks noGrp="1"/>
          </p:cNvSpPr>
          <p:nvPr>
            <p:ph idx="1"/>
          </p:nvPr>
        </p:nvSpPr>
        <p:spPr/>
        <p:txBody>
          <a:bodyPr vert="horz" lIns="91440" tIns="45720" rIns="91440" bIns="45720" rtlCol="0" anchor="t">
            <a:normAutofit lnSpcReduction="10000"/>
          </a:bodyPr>
          <a:lstStyle/>
          <a:p>
            <a:pPr marL="0" indent="0">
              <a:buNone/>
            </a:pPr>
            <a:r>
              <a:rPr lang="en-US" sz="1800" b="1">
                <a:solidFill>
                  <a:srgbClr val="113A72"/>
                </a:solidFill>
                <a:latin typeface="Tahoma"/>
                <a:ea typeface="Tahoma"/>
                <a:cs typeface="Tahoma"/>
              </a:rPr>
              <a:t>ADVISORY ON THE USE OF POLYGENIC RISK SCORES TO SCREEN EMBROS FOR ADULT MENTAL HEALTH CONDITIONS. </a:t>
            </a:r>
            <a:endParaRPr lang="en-US">
              <a:latin typeface="Tahoma"/>
              <a:ea typeface="Tahoma"/>
              <a:cs typeface="Tahoma"/>
            </a:endParaRPr>
          </a:p>
          <a:p>
            <a:pPr marL="0" indent="0">
              <a:buNone/>
            </a:pPr>
            <a:r>
              <a:rPr lang="en-US" sz="1400" b="1">
                <a:latin typeface="Helvetica"/>
                <a:ea typeface="Tahoma"/>
                <a:cs typeface="Helvetica"/>
              </a:rPr>
              <a:t>Approved by the ISPG Board May, 2021</a:t>
            </a:r>
            <a:endParaRPr lang="en-US">
              <a:ea typeface="Tahoma"/>
            </a:endParaRPr>
          </a:p>
          <a:p>
            <a:r>
              <a:rPr lang="en-US" sz="1400">
                <a:latin typeface="Helvetica"/>
                <a:ea typeface="Tahoma"/>
                <a:cs typeface="Helvetica"/>
              </a:rPr>
              <a:t>Several private companies are using polygenic risk scores to screen embryos for adult mental health conditions. The screening is done as part of </a:t>
            </a:r>
            <a:r>
              <a:rPr lang="en-US" sz="1400" i="1">
                <a:latin typeface="helvetica"/>
                <a:ea typeface="Tahoma"/>
                <a:cs typeface="helvetica"/>
              </a:rPr>
              <a:t>in-vitro </a:t>
            </a:r>
            <a:r>
              <a:rPr lang="en-US" sz="1400">
                <a:latin typeface="Helvetica"/>
                <a:ea typeface="Tahoma"/>
                <a:cs typeface="Helvetica"/>
              </a:rPr>
              <a:t>fertilization. A polygenic risk score is a single number that measures part of a person’s genetic predisposition for a condition</a:t>
            </a:r>
            <a:r>
              <a:rPr lang="en-US" sz="1400" baseline="30000">
                <a:latin typeface="Helvetica"/>
                <a:ea typeface="Tahoma"/>
                <a:cs typeface="Helvetica"/>
              </a:rPr>
              <a:t>1</a:t>
            </a:r>
            <a:r>
              <a:rPr lang="en-US" sz="1400">
                <a:latin typeface="Helvetica"/>
                <a:ea typeface="Tahoma"/>
                <a:cs typeface="Helvetica"/>
              </a:rPr>
              <a:t>. These genetic scores are built by adding up the small effects from many hundreds or thousands of genes. Although in general higher scores mean you are more likely to have a condition, many healthy people will have high scores; </a:t>
            </a:r>
            <a:r>
              <a:rPr lang="en-US" sz="1400">
                <a:highlight>
                  <a:srgbClr val="00FFFF"/>
                </a:highlight>
                <a:latin typeface="Helvetica"/>
                <a:ea typeface="Tahoma"/>
                <a:cs typeface="Helvetica"/>
              </a:rPr>
              <a:t>others might develop the condition even with a low score</a:t>
            </a:r>
            <a:r>
              <a:rPr lang="en-US" sz="1400">
                <a:latin typeface="Helvetica"/>
                <a:ea typeface="Tahoma"/>
                <a:cs typeface="Helvetica"/>
              </a:rPr>
              <a:t>. The </a:t>
            </a:r>
            <a:r>
              <a:rPr lang="en-US" sz="1400">
                <a:highlight>
                  <a:srgbClr val="00FFFF"/>
                </a:highlight>
                <a:latin typeface="Helvetica"/>
                <a:ea typeface="Tahoma"/>
                <a:cs typeface="Helvetica"/>
              </a:rPr>
              <a:t>accuracy with which a polygenic score can predict psychiatric illnesses</a:t>
            </a:r>
            <a:r>
              <a:rPr lang="en-US" sz="1400">
                <a:latin typeface="Helvetica"/>
                <a:ea typeface="Tahoma"/>
                <a:cs typeface="Helvetica"/>
              </a:rPr>
              <a:t>, such as schizophrenia, bipolar disorder and major depression, </a:t>
            </a:r>
            <a:r>
              <a:rPr lang="en-US" sz="1400">
                <a:highlight>
                  <a:srgbClr val="00FFFF"/>
                </a:highlight>
                <a:latin typeface="Helvetica"/>
                <a:ea typeface="Tahoma"/>
                <a:cs typeface="Helvetica"/>
              </a:rPr>
              <a:t>is currently not sufficient for clinical use</a:t>
            </a:r>
            <a:r>
              <a:rPr lang="en-US" sz="1400">
                <a:latin typeface="Helvetica"/>
                <a:ea typeface="Tahoma"/>
                <a:cs typeface="Helvetica"/>
              </a:rPr>
              <a:t>. Furthermore, the </a:t>
            </a:r>
            <a:r>
              <a:rPr lang="en-US" sz="1400">
                <a:highlight>
                  <a:srgbClr val="00FFFF"/>
                </a:highlight>
                <a:latin typeface="Helvetica"/>
                <a:ea typeface="Tahoma"/>
                <a:cs typeface="Helvetica"/>
              </a:rPr>
              <a:t>unintended consequences of its use for embryo selection</a:t>
            </a:r>
            <a:r>
              <a:rPr lang="en-US" sz="1400">
                <a:latin typeface="Helvetica"/>
                <a:ea typeface="Tahoma"/>
                <a:cs typeface="Helvetica"/>
              </a:rPr>
              <a:t> need to be considered. While polygenic risk scores are used in research, there are currently no clinical uses in psychiatry.</a:t>
            </a:r>
            <a:endParaRPr lang="en-US">
              <a:ea typeface="Tahoma"/>
            </a:endParaRPr>
          </a:p>
          <a:p>
            <a:r>
              <a:rPr lang="en-US" sz="1400">
                <a:latin typeface="Helvetica"/>
                <a:ea typeface="Tahoma"/>
                <a:cs typeface="Helvetica"/>
              </a:rPr>
              <a:t>The ISPG views with concern the offering of polygenic embryo screening services for psychiatric conditions, for both scientific and ethical reasons. First, </a:t>
            </a:r>
            <a:r>
              <a:rPr lang="en-US" sz="1400">
                <a:highlight>
                  <a:srgbClr val="00FFFF"/>
                </a:highlight>
                <a:latin typeface="Helvetica"/>
                <a:ea typeface="Tahoma"/>
                <a:cs typeface="Helvetica"/>
              </a:rPr>
              <a:t>polygenic risk scores do not determine whether a person will develop a condition</a:t>
            </a:r>
            <a:r>
              <a:rPr lang="en-US" sz="1400">
                <a:latin typeface="Helvetica"/>
                <a:ea typeface="Tahoma"/>
                <a:cs typeface="Helvetica"/>
              </a:rPr>
              <a:t>. They measure just one of many possible risk factors. Second, </a:t>
            </a:r>
            <a:r>
              <a:rPr lang="en-US" sz="1400">
                <a:highlight>
                  <a:srgbClr val="00FFFF"/>
                </a:highlight>
                <a:latin typeface="Helvetica"/>
                <a:ea typeface="Tahoma"/>
                <a:cs typeface="Helvetica"/>
              </a:rPr>
              <a:t>polygenic risk scores are not specific to a single condition</a:t>
            </a:r>
            <a:r>
              <a:rPr lang="en-US" sz="1400">
                <a:latin typeface="Helvetica"/>
                <a:ea typeface="Tahoma"/>
                <a:cs typeface="Helvetica"/>
              </a:rPr>
              <a:t>. This means that </a:t>
            </a:r>
            <a:r>
              <a:rPr lang="en-US" sz="1400">
                <a:highlight>
                  <a:srgbClr val="00FFFF"/>
                </a:highlight>
                <a:latin typeface="Helvetica"/>
                <a:ea typeface="Tahoma"/>
                <a:cs typeface="Helvetica"/>
              </a:rPr>
              <a:t>selection for one condition can affect other genetic traits</a:t>
            </a:r>
            <a:r>
              <a:rPr lang="en-US" sz="1400">
                <a:latin typeface="Helvetica"/>
                <a:ea typeface="Tahoma"/>
                <a:cs typeface="Helvetica"/>
              </a:rPr>
              <a:t>. Third, it is </a:t>
            </a:r>
            <a:r>
              <a:rPr lang="en-US" sz="1400">
                <a:highlight>
                  <a:srgbClr val="00FFFF"/>
                </a:highlight>
                <a:latin typeface="Helvetica"/>
                <a:ea typeface="Tahoma"/>
                <a:cs typeface="Helvetica"/>
              </a:rPr>
              <a:t>not known how to accurately communicate the level of risk to prospective parents</a:t>
            </a:r>
            <a:r>
              <a:rPr lang="en-US" sz="1400">
                <a:latin typeface="Helvetica"/>
                <a:ea typeface="Tahoma"/>
                <a:cs typeface="Helvetica"/>
              </a:rPr>
              <a:t>. Fourth, in many countries, there is </a:t>
            </a:r>
            <a:r>
              <a:rPr lang="en-US" sz="1400">
                <a:highlight>
                  <a:srgbClr val="00FFFF"/>
                </a:highlight>
                <a:latin typeface="Helvetica"/>
                <a:ea typeface="Tahoma"/>
                <a:cs typeface="Helvetica"/>
              </a:rPr>
              <a:t>no regulation or oversight of polygenic embryo screening to protect against misuse</a:t>
            </a:r>
            <a:r>
              <a:rPr lang="en-US" sz="1400">
                <a:latin typeface="Helvetica"/>
                <a:ea typeface="Tahoma"/>
                <a:cs typeface="Helvetica"/>
              </a:rPr>
              <a:t>, like there is for other kinds of genetic testing. Fifth, </a:t>
            </a:r>
            <a:r>
              <a:rPr lang="en-US" sz="1400">
                <a:highlight>
                  <a:srgbClr val="00FFFF"/>
                </a:highlight>
                <a:latin typeface="Helvetica"/>
                <a:ea typeface="Tahoma"/>
                <a:cs typeface="Helvetica"/>
              </a:rPr>
              <a:t>screening embryos for psychiatric conditions may increase stigma</a:t>
            </a:r>
            <a:r>
              <a:rPr lang="en-US" sz="1400">
                <a:latin typeface="Helvetica"/>
                <a:ea typeface="Tahoma"/>
                <a:cs typeface="Helvetica"/>
              </a:rPr>
              <a:t> surrounding these diagnoses. Finally, psychiatric genetics has a history of misuse for eugenics</a:t>
            </a:r>
            <a:r>
              <a:rPr lang="en-US" sz="1400" baseline="30000">
                <a:latin typeface="Helvetica"/>
                <a:ea typeface="Tahoma"/>
                <a:cs typeface="Helvetica"/>
              </a:rPr>
              <a:t>2-4</a:t>
            </a:r>
            <a:r>
              <a:rPr lang="en-US" sz="1400">
                <a:latin typeface="Helvetica"/>
                <a:ea typeface="Tahoma"/>
                <a:cs typeface="Helvetica"/>
              </a:rPr>
              <a:t>, and </a:t>
            </a:r>
            <a:r>
              <a:rPr lang="en-US" sz="1400">
                <a:highlight>
                  <a:srgbClr val="00FFFF"/>
                </a:highlight>
                <a:latin typeface="Helvetica"/>
                <a:ea typeface="Tahoma"/>
                <a:cs typeface="Helvetica"/>
              </a:rPr>
              <a:t>polygenic embryo screening raises many ethical, legal, and social issues that can potentially lead to harm</a:t>
            </a:r>
            <a:r>
              <a:rPr lang="en-US" sz="1400">
                <a:latin typeface="Helvetica"/>
                <a:ea typeface="Tahoma"/>
                <a:cs typeface="Helvetica"/>
              </a:rPr>
              <a:t> and have not yet been studied or addressed</a:t>
            </a:r>
            <a:r>
              <a:rPr lang="en-US" sz="1400" baseline="30000">
                <a:latin typeface="Helvetica"/>
                <a:ea typeface="Tahoma"/>
                <a:cs typeface="Helvetica"/>
              </a:rPr>
              <a:t>5</a:t>
            </a:r>
            <a:r>
              <a:rPr lang="en-US" sz="1400">
                <a:latin typeface="Helvetica"/>
                <a:ea typeface="Tahoma"/>
                <a:cs typeface="Helvetica"/>
              </a:rPr>
              <a:t>.</a:t>
            </a:r>
            <a:endParaRPr lang="en-US">
              <a:ea typeface="Tahoma"/>
            </a:endParaRPr>
          </a:p>
          <a:p>
            <a:r>
              <a:rPr lang="en-US" sz="1400">
                <a:latin typeface="Helvetica"/>
                <a:ea typeface="Tahoma"/>
                <a:cs typeface="Helvetica"/>
              </a:rPr>
              <a:t>While scientific and ethical issues have been widely studied for single-gene embryo testing</a:t>
            </a:r>
            <a:r>
              <a:rPr lang="en-US" sz="1400" baseline="30000">
                <a:latin typeface="Helvetica"/>
                <a:ea typeface="Tahoma"/>
                <a:cs typeface="Helvetica"/>
              </a:rPr>
              <a:t>6</a:t>
            </a:r>
            <a:r>
              <a:rPr lang="en-US" sz="1400">
                <a:latin typeface="Helvetica"/>
                <a:ea typeface="Tahoma"/>
                <a:cs typeface="Helvetica"/>
              </a:rPr>
              <a:t>, the issues listed above have not been explored for polygenic embryo screening. The few published polygenic embryo screening studies have been mostly led by a private company selling these services</a:t>
            </a:r>
            <a:r>
              <a:rPr lang="en-US" sz="1400" baseline="30000">
                <a:latin typeface="Helvetica"/>
                <a:ea typeface="Tahoma"/>
                <a:cs typeface="Helvetica"/>
              </a:rPr>
              <a:t>7–11</a:t>
            </a:r>
            <a:r>
              <a:rPr lang="en-US" sz="1400">
                <a:latin typeface="Helvetica"/>
                <a:ea typeface="Tahoma"/>
                <a:cs typeface="Helvetica"/>
              </a:rPr>
              <a:t>. Public discussion and debate including all potential stakeholders is urgently needed on a national and international scale. Given these considerations, the </a:t>
            </a:r>
            <a:r>
              <a:rPr lang="en-US" sz="1400">
                <a:highlight>
                  <a:srgbClr val="00FFFF"/>
                </a:highlight>
                <a:latin typeface="Helvetica"/>
                <a:ea typeface="Tahoma"/>
                <a:cs typeface="Helvetica"/>
              </a:rPr>
              <a:t>ISPG urges caution and calls for additional research and oversight on the use of polygenic embryo screening</a:t>
            </a:r>
            <a:r>
              <a:rPr lang="en-US" sz="1400">
                <a:latin typeface="Helvetica"/>
                <a:ea typeface="Tahoma"/>
                <a:cs typeface="Helvetica"/>
              </a:rPr>
              <a:t>.</a:t>
            </a:r>
            <a:endParaRPr lang="en-US">
              <a:ea typeface="Tahoma"/>
            </a:endParaRPr>
          </a:p>
          <a:p>
            <a:endParaRPr lang="en-US"/>
          </a:p>
        </p:txBody>
      </p:sp>
      <p:sp>
        <p:nvSpPr>
          <p:cNvPr id="4" name="Slide Number Placeholder 3">
            <a:extLst>
              <a:ext uri="{FF2B5EF4-FFF2-40B4-BE49-F238E27FC236}">
                <a16:creationId xmlns:a16="http://schemas.microsoft.com/office/drawing/2014/main" id="{04829FE7-12F4-1D5E-07A2-80DEA2FCAA26}"/>
              </a:ext>
            </a:extLst>
          </p:cNvPr>
          <p:cNvSpPr>
            <a:spLocks noGrp="1"/>
          </p:cNvSpPr>
          <p:nvPr>
            <p:ph type="sldNum" sz="quarter" idx="12"/>
          </p:nvPr>
        </p:nvSpPr>
        <p:spPr/>
        <p:txBody>
          <a:bodyPr/>
          <a:lstStyle/>
          <a:p>
            <a:fld id="{48F63A3B-78C7-47BE-AE5E-E10140E04643}" type="slidenum">
              <a:rPr lang="en-US" dirty="0"/>
              <a:t>22</a:t>
            </a:fld>
            <a:endParaRPr lang="en-US"/>
          </a:p>
        </p:txBody>
      </p:sp>
      <p:sp>
        <p:nvSpPr>
          <p:cNvPr id="5" name="Date Placeholder 4">
            <a:extLst>
              <a:ext uri="{FF2B5EF4-FFF2-40B4-BE49-F238E27FC236}">
                <a16:creationId xmlns:a16="http://schemas.microsoft.com/office/drawing/2014/main" id="{4E28FA2F-90CB-B3C0-1449-F23A0CBF0580}"/>
              </a:ext>
            </a:extLst>
          </p:cNvPr>
          <p:cNvSpPr>
            <a:spLocks noGrp="1"/>
          </p:cNvSpPr>
          <p:nvPr>
            <p:ph type="dt" sz="half" idx="2"/>
          </p:nvPr>
        </p:nvSpPr>
        <p:spPr/>
        <p:txBody>
          <a:bodyPr/>
          <a:lstStyle/>
          <a:p>
            <a:r>
              <a:rPr lang="en-DK"/>
              <a:t>23/06/2023</a:t>
            </a:r>
          </a:p>
        </p:txBody>
      </p:sp>
    </p:spTree>
    <p:extLst>
      <p:ext uri="{BB962C8B-B14F-4D97-AF65-F5344CB8AC3E}">
        <p14:creationId xmlns:p14="http://schemas.microsoft.com/office/powerpoint/2010/main" val="855097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E2941-5F71-FE2E-6FCC-181161CBDFFB}"/>
              </a:ext>
            </a:extLst>
          </p:cNvPr>
          <p:cNvSpPr>
            <a:spLocks noGrp="1"/>
          </p:cNvSpPr>
          <p:nvPr>
            <p:ph type="title"/>
          </p:nvPr>
        </p:nvSpPr>
        <p:spPr/>
        <p:txBody>
          <a:bodyPr/>
          <a:lstStyle/>
          <a:p>
            <a:r>
              <a:rPr lang="en-US">
                <a:latin typeface="Tahoma"/>
                <a:ea typeface="Tahoma"/>
                <a:cs typeface="Tahoma"/>
              </a:rPr>
              <a:t>Discussion</a:t>
            </a:r>
            <a:endParaRPr lang="en-US"/>
          </a:p>
        </p:txBody>
      </p:sp>
      <p:sp>
        <p:nvSpPr>
          <p:cNvPr id="3" name="Content Placeholder 2">
            <a:extLst>
              <a:ext uri="{FF2B5EF4-FFF2-40B4-BE49-F238E27FC236}">
                <a16:creationId xmlns:a16="http://schemas.microsoft.com/office/drawing/2014/main" id="{9DC9A1B3-7D72-3ADF-036D-0B6D3D7D4894}"/>
              </a:ext>
            </a:extLst>
          </p:cNvPr>
          <p:cNvSpPr>
            <a:spLocks noGrp="1"/>
          </p:cNvSpPr>
          <p:nvPr>
            <p:ph idx="1"/>
          </p:nvPr>
        </p:nvSpPr>
        <p:spPr/>
        <p:txBody>
          <a:bodyPr vert="horz" lIns="91440" tIns="45720" rIns="91440" bIns="45720" rtlCol="0" anchor="t">
            <a:noAutofit/>
          </a:bodyPr>
          <a:lstStyle/>
          <a:p>
            <a:pPr marL="514350" indent="-514350">
              <a:spcAft>
                <a:spcPts val="1200"/>
              </a:spcAft>
              <a:buFont typeface="+mj-lt"/>
              <a:buAutoNum type="arabicPeriod"/>
            </a:pPr>
            <a:r>
              <a:rPr lang="en-US" sz="2400">
                <a:latin typeface="Tahoma"/>
                <a:ea typeface="Tahoma"/>
                <a:cs typeface="Tahoma"/>
              </a:rPr>
              <a:t>Does PES perpetuate societal biases and reinforce notions of genetic superiority/inferiority? Discrimination/stigmatization of individuals with certain traits?</a:t>
            </a:r>
            <a:endParaRPr lang="en-US" sz="2400"/>
          </a:p>
          <a:p>
            <a:pPr marL="514350" indent="-514350">
              <a:spcAft>
                <a:spcPts val="1200"/>
              </a:spcAft>
              <a:buAutoNum type="arabicPeriod"/>
            </a:pPr>
            <a:r>
              <a:rPr lang="en-US" sz="2400">
                <a:latin typeface="Tahoma"/>
                <a:ea typeface="Tahoma"/>
                <a:cs typeface="Tahoma"/>
              </a:rPr>
              <a:t>Potential loss of genetic diversity and impact on the wider population due to the selective avoidance of certain disorders/traits?</a:t>
            </a:r>
          </a:p>
          <a:p>
            <a:pPr marL="514350" indent="-514350">
              <a:spcAft>
                <a:spcPts val="1200"/>
              </a:spcAft>
              <a:buAutoNum type="arabicPeriod"/>
            </a:pPr>
            <a:r>
              <a:rPr lang="en-US" sz="2400">
                <a:latin typeface="Tahoma"/>
                <a:ea typeface="Tahoma"/>
                <a:cs typeface="Tahoma"/>
              </a:rPr>
              <a:t>Impact on genetics research: Will this discourage participation from diverse, under-represented communities and increase the health disparities that already exist? </a:t>
            </a:r>
            <a:endParaRPr lang="en-US" sz="2400"/>
          </a:p>
          <a:p>
            <a:pPr marL="514350" indent="-514350">
              <a:spcAft>
                <a:spcPts val="1200"/>
              </a:spcAft>
              <a:buAutoNum type="arabicPeriod"/>
            </a:pPr>
            <a:r>
              <a:rPr lang="en-US" sz="2400">
                <a:latin typeface="Tahoma"/>
                <a:ea typeface="Tahoma"/>
                <a:cs typeface="Tahoma"/>
              </a:rPr>
              <a:t>Research contributions being misused or applied in a way that we find problematic?</a:t>
            </a:r>
          </a:p>
          <a:p>
            <a:pPr marL="514350" indent="-514350">
              <a:spcAft>
                <a:spcPts val="1200"/>
              </a:spcAft>
              <a:buAutoNum type="arabicPeriod"/>
            </a:pPr>
            <a:endParaRPr lang="en-US" sz="2400"/>
          </a:p>
        </p:txBody>
      </p:sp>
      <p:sp>
        <p:nvSpPr>
          <p:cNvPr id="4" name="Slide Number Placeholder 3">
            <a:extLst>
              <a:ext uri="{FF2B5EF4-FFF2-40B4-BE49-F238E27FC236}">
                <a16:creationId xmlns:a16="http://schemas.microsoft.com/office/drawing/2014/main" id="{CE6E63BA-B746-5EE8-5AEC-0F098EB45016}"/>
              </a:ext>
            </a:extLst>
          </p:cNvPr>
          <p:cNvSpPr>
            <a:spLocks noGrp="1"/>
          </p:cNvSpPr>
          <p:nvPr>
            <p:ph type="sldNum" sz="quarter" idx="12"/>
          </p:nvPr>
        </p:nvSpPr>
        <p:spPr/>
        <p:txBody>
          <a:bodyPr/>
          <a:lstStyle/>
          <a:p>
            <a:fld id="{48F63A3B-78C7-47BE-AE5E-E10140E04643}" type="slidenum">
              <a:rPr lang="en-US" dirty="0"/>
              <a:t>23</a:t>
            </a:fld>
            <a:endParaRPr lang="en-US"/>
          </a:p>
        </p:txBody>
      </p:sp>
      <p:sp>
        <p:nvSpPr>
          <p:cNvPr id="5" name="Date Placeholder 4">
            <a:extLst>
              <a:ext uri="{FF2B5EF4-FFF2-40B4-BE49-F238E27FC236}">
                <a16:creationId xmlns:a16="http://schemas.microsoft.com/office/drawing/2014/main" id="{0DE9370B-38F9-135B-6227-9E7E9222228B}"/>
              </a:ext>
            </a:extLst>
          </p:cNvPr>
          <p:cNvSpPr>
            <a:spLocks noGrp="1"/>
          </p:cNvSpPr>
          <p:nvPr>
            <p:ph type="dt" sz="half" idx="2"/>
          </p:nvPr>
        </p:nvSpPr>
        <p:spPr/>
        <p:txBody>
          <a:bodyPr/>
          <a:lstStyle/>
          <a:p>
            <a:r>
              <a:rPr lang="en-DK"/>
              <a:t>23/06/2023</a:t>
            </a:r>
          </a:p>
        </p:txBody>
      </p:sp>
    </p:spTree>
    <p:extLst>
      <p:ext uri="{BB962C8B-B14F-4D97-AF65-F5344CB8AC3E}">
        <p14:creationId xmlns:p14="http://schemas.microsoft.com/office/powerpoint/2010/main" val="2129161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7A71-DC40-9F73-E575-9F977E68A544}"/>
              </a:ext>
            </a:extLst>
          </p:cNvPr>
          <p:cNvSpPr>
            <a:spLocks noGrp="1"/>
          </p:cNvSpPr>
          <p:nvPr>
            <p:ph type="title"/>
          </p:nvPr>
        </p:nvSpPr>
        <p:spPr/>
        <p:txBody>
          <a:bodyPr/>
          <a:lstStyle/>
          <a:p>
            <a:r>
              <a:rPr lang="en-DK" dirty="0"/>
              <a:t>Ideas for next meeting</a:t>
            </a:r>
          </a:p>
        </p:txBody>
      </p:sp>
      <p:sp>
        <p:nvSpPr>
          <p:cNvPr id="3" name="Content Placeholder 2">
            <a:extLst>
              <a:ext uri="{FF2B5EF4-FFF2-40B4-BE49-F238E27FC236}">
                <a16:creationId xmlns:a16="http://schemas.microsoft.com/office/drawing/2014/main" id="{AFE9E3F5-7BB8-E880-E4A9-1BF371F29779}"/>
              </a:ext>
            </a:extLst>
          </p:cNvPr>
          <p:cNvSpPr>
            <a:spLocks noGrp="1"/>
          </p:cNvSpPr>
          <p:nvPr>
            <p:ph idx="1"/>
          </p:nvPr>
        </p:nvSpPr>
        <p:spPr/>
        <p:txBody>
          <a:bodyPr/>
          <a:lstStyle/>
          <a:p>
            <a:pPr>
              <a:spcBef>
                <a:spcPts val="2200"/>
              </a:spcBef>
            </a:pPr>
            <a:r>
              <a:rPr lang="en-US" dirty="0">
                <a:latin typeface="Tahoma"/>
                <a:ea typeface="Tahoma"/>
                <a:cs typeface="Tahoma"/>
              </a:rPr>
              <a:t>Genetic counselling?</a:t>
            </a:r>
            <a:endParaRPr lang="en-US" dirty="0"/>
          </a:p>
          <a:p>
            <a:pPr>
              <a:spcBef>
                <a:spcPts val="2200"/>
              </a:spcBef>
            </a:pPr>
            <a:r>
              <a:rPr lang="en-US" dirty="0">
                <a:latin typeface="Tahoma"/>
                <a:ea typeface="Tahoma"/>
                <a:cs typeface="Tahoma"/>
              </a:rPr>
              <a:t>Bioethics?</a:t>
            </a:r>
          </a:p>
          <a:p>
            <a:pPr>
              <a:spcBef>
                <a:spcPts val="2200"/>
              </a:spcBef>
            </a:pPr>
            <a:r>
              <a:rPr lang="en-US" dirty="0">
                <a:latin typeface="Tahoma"/>
                <a:ea typeface="Tahoma"/>
                <a:cs typeface="Tahoma"/>
              </a:rPr>
              <a:t>Discrimination at the workplace (academia/research)?</a:t>
            </a:r>
            <a:endParaRPr lang="en-US" dirty="0"/>
          </a:p>
          <a:p>
            <a:endParaRPr lang="en-DK" dirty="0"/>
          </a:p>
        </p:txBody>
      </p:sp>
      <p:sp>
        <p:nvSpPr>
          <p:cNvPr id="4" name="Slide Number Placeholder 3">
            <a:extLst>
              <a:ext uri="{FF2B5EF4-FFF2-40B4-BE49-F238E27FC236}">
                <a16:creationId xmlns:a16="http://schemas.microsoft.com/office/drawing/2014/main" id="{14FE6902-4828-86E6-FCBE-E0142B0FEC80}"/>
              </a:ext>
            </a:extLst>
          </p:cNvPr>
          <p:cNvSpPr>
            <a:spLocks noGrp="1"/>
          </p:cNvSpPr>
          <p:nvPr>
            <p:ph type="sldNum" sz="quarter" idx="12"/>
          </p:nvPr>
        </p:nvSpPr>
        <p:spPr/>
        <p:txBody>
          <a:bodyPr/>
          <a:lstStyle/>
          <a:p>
            <a:fld id="{48F63A3B-78C7-47BE-AE5E-E10140E04643}" type="slidenum">
              <a:rPr lang="en-US" smtClean="0"/>
              <a:t>24</a:t>
            </a:fld>
            <a:endParaRPr lang="en-US"/>
          </a:p>
        </p:txBody>
      </p:sp>
      <p:sp>
        <p:nvSpPr>
          <p:cNvPr id="5" name="Date Placeholder 4">
            <a:extLst>
              <a:ext uri="{FF2B5EF4-FFF2-40B4-BE49-F238E27FC236}">
                <a16:creationId xmlns:a16="http://schemas.microsoft.com/office/drawing/2014/main" id="{FCB200DB-CFFC-B941-DE8F-73F39AAABF06}"/>
              </a:ext>
            </a:extLst>
          </p:cNvPr>
          <p:cNvSpPr>
            <a:spLocks noGrp="1"/>
          </p:cNvSpPr>
          <p:nvPr>
            <p:ph type="dt" sz="half" idx="2"/>
          </p:nvPr>
        </p:nvSpPr>
        <p:spPr/>
        <p:txBody>
          <a:bodyPr/>
          <a:lstStyle/>
          <a:p>
            <a:r>
              <a:rPr lang="en-DK"/>
              <a:t>23/06/2023</a:t>
            </a:r>
            <a:endParaRPr lang="en-DK" dirty="0"/>
          </a:p>
        </p:txBody>
      </p:sp>
      <p:pic>
        <p:nvPicPr>
          <p:cNvPr id="8194" name="Picture 2" descr="Premium Vector | Light bulb with rays shine. cartoon style ...">
            <a:extLst>
              <a:ext uri="{FF2B5EF4-FFF2-40B4-BE49-F238E27FC236}">
                <a16:creationId xmlns:a16="http://schemas.microsoft.com/office/drawing/2014/main" id="{9C40B7F9-2534-28E9-4B67-B6A122ECC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719" y="4219135"/>
            <a:ext cx="2404308" cy="240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610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72CD-6E96-D519-FED8-ED158F208DDB}"/>
              </a:ext>
            </a:extLst>
          </p:cNvPr>
          <p:cNvSpPr>
            <a:spLocks noGrp="1"/>
          </p:cNvSpPr>
          <p:nvPr>
            <p:ph type="title"/>
          </p:nvPr>
        </p:nvSpPr>
        <p:spPr/>
        <p:txBody>
          <a:bodyPr>
            <a:normAutofit/>
          </a:bodyPr>
          <a:lstStyle/>
          <a:p>
            <a:r>
              <a:rPr lang="en-US" sz="5400" dirty="0">
                <a:latin typeface="Tahoma"/>
                <a:ea typeface="Tahoma"/>
                <a:cs typeface="Tahoma"/>
              </a:rPr>
              <a:t>Thanks – Have a great summer!</a:t>
            </a:r>
            <a:endParaRPr lang="en-DK" sz="5400" dirty="0"/>
          </a:p>
        </p:txBody>
      </p:sp>
      <p:sp>
        <p:nvSpPr>
          <p:cNvPr id="4" name="Slide Number Placeholder 3">
            <a:extLst>
              <a:ext uri="{FF2B5EF4-FFF2-40B4-BE49-F238E27FC236}">
                <a16:creationId xmlns:a16="http://schemas.microsoft.com/office/drawing/2014/main" id="{C32D30EC-E2C6-0062-CD22-A0FDF904B5DC}"/>
              </a:ext>
            </a:extLst>
          </p:cNvPr>
          <p:cNvSpPr>
            <a:spLocks noGrp="1"/>
          </p:cNvSpPr>
          <p:nvPr>
            <p:ph type="sldNum" sz="quarter" idx="12"/>
          </p:nvPr>
        </p:nvSpPr>
        <p:spPr/>
        <p:txBody>
          <a:bodyPr/>
          <a:lstStyle/>
          <a:p>
            <a:fld id="{48F63A3B-78C7-47BE-AE5E-E10140E04643}" type="slidenum">
              <a:rPr lang="en-US" smtClean="0"/>
              <a:t>25</a:t>
            </a:fld>
            <a:endParaRPr lang="en-US"/>
          </a:p>
        </p:txBody>
      </p:sp>
      <p:sp>
        <p:nvSpPr>
          <p:cNvPr id="5" name="Date Placeholder 4">
            <a:extLst>
              <a:ext uri="{FF2B5EF4-FFF2-40B4-BE49-F238E27FC236}">
                <a16:creationId xmlns:a16="http://schemas.microsoft.com/office/drawing/2014/main" id="{26E3E22F-A3EB-316C-6751-D48707D99272}"/>
              </a:ext>
            </a:extLst>
          </p:cNvPr>
          <p:cNvSpPr>
            <a:spLocks noGrp="1"/>
          </p:cNvSpPr>
          <p:nvPr>
            <p:ph type="dt" sz="half" idx="2"/>
          </p:nvPr>
        </p:nvSpPr>
        <p:spPr/>
        <p:txBody>
          <a:bodyPr/>
          <a:lstStyle/>
          <a:p>
            <a:r>
              <a:rPr lang="en-DK"/>
              <a:t>23/06/2023</a:t>
            </a:r>
            <a:endParaRPr lang="en-DK" dirty="0"/>
          </a:p>
        </p:txBody>
      </p:sp>
      <p:grpSp>
        <p:nvGrpSpPr>
          <p:cNvPr id="6" name="Group 5">
            <a:extLst>
              <a:ext uri="{FF2B5EF4-FFF2-40B4-BE49-F238E27FC236}">
                <a16:creationId xmlns:a16="http://schemas.microsoft.com/office/drawing/2014/main" id="{4A3F541F-F1D6-5878-6257-3770C5F54430}"/>
              </a:ext>
            </a:extLst>
          </p:cNvPr>
          <p:cNvGrpSpPr/>
          <p:nvPr/>
        </p:nvGrpSpPr>
        <p:grpSpPr>
          <a:xfrm>
            <a:off x="6388463" y="775473"/>
            <a:ext cx="5222290" cy="1745882"/>
            <a:chOff x="5834276" y="1282535"/>
            <a:chExt cx="5222290" cy="1745882"/>
          </a:xfrm>
        </p:grpSpPr>
        <p:sp>
          <p:nvSpPr>
            <p:cNvPr id="7" name="Rectangle 6">
              <a:extLst>
                <a:ext uri="{FF2B5EF4-FFF2-40B4-BE49-F238E27FC236}">
                  <a16:creationId xmlns:a16="http://schemas.microsoft.com/office/drawing/2014/main" id="{00BD9F4D-5875-BCA5-86C2-C4D39C582E05}"/>
                </a:ext>
              </a:extLst>
            </p:cNvPr>
            <p:cNvSpPr/>
            <p:nvPr/>
          </p:nvSpPr>
          <p:spPr>
            <a:xfrm>
              <a:off x="5834276" y="1282535"/>
              <a:ext cx="5222290" cy="1745882"/>
            </a:xfrm>
            <a:prstGeom prst="rect">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DK"/>
            </a:p>
          </p:txBody>
        </p:sp>
        <p:sp>
          <p:nvSpPr>
            <p:cNvPr id="8" name="Title 1">
              <a:extLst>
                <a:ext uri="{FF2B5EF4-FFF2-40B4-BE49-F238E27FC236}">
                  <a16:creationId xmlns:a16="http://schemas.microsoft.com/office/drawing/2014/main" id="{2F573862-BB0B-5579-4792-0F756F5807CC}"/>
                </a:ext>
              </a:extLst>
            </p:cNvPr>
            <p:cNvSpPr txBox="1">
              <a:spLocks/>
            </p:cNvSpPr>
            <p:nvPr/>
          </p:nvSpPr>
          <p:spPr>
            <a:xfrm>
              <a:off x="5834276" y="1355331"/>
              <a:ext cx="3289412" cy="128277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r"/>
              <a:r>
                <a:rPr lang="en-US" sz="3600">
                  <a:latin typeface="Tahoma"/>
                  <a:ea typeface="Tahoma"/>
                  <a:cs typeface="Calibri Light"/>
                </a:rPr>
                <a:t>Next meeting:</a:t>
              </a:r>
            </a:p>
            <a:p>
              <a:pPr algn="r"/>
              <a:r>
                <a:rPr lang="en-US" sz="3600">
                  <a:latin typeface="Tahoma"/>
                  <a:ea typeface="Tahoma"/>
                  <a:cs typeface="Calibri Light"/>
                </a:rPr>
                <a:t>August?</a:t>
              </a:r>
              <a:endParaRPr lang="en-US" sz="3600">
                <a:cs typeface="Calibri Light"/>
              </a:endParaRPr>
            </a:p>
          </p:txBody>
        </p:sp>
        <p:pic>
          <p:nvPicPr>
            <p:cNvPr id="9" name="Graphic 12" descr="Daily calendar outline">
              <a:extLst>
                <a:ext uri="{FF2B5EF4-FFF2-40B4-BE49-F238E27FC236}">
                  <a16:creationId xmlns:a16="http://schemas.microsoft.com/office/drawing/2014/main" id="{00F4307E-AF3A-EFDD-AC4F-91441BE766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07231" y="1379081"/>
              <a:ext cx="1649335" cy="1649335"/>
            </a:xfrm>
            <a:prstGeom prst="rect">
              <a:avLst/>
            </a:prstGeom>
          </p:spPr>
        </p:pic>
      </p:grpSp>
      <p:sp>
        <p:nvSpPr>
          <p:cNvPr id="10" name="Text Placeholder 2">
            <a:extLst>
              <a:ext uri="{FF2B5EF4-FFF2-40B4-BE49-F238E27FC236}">
                <a16:creationId xmlns:a16="http://schemas.microsoft.com/office/drawing/2014/main" id="{ED739C5C-D6C2-6E9D-E05C-B9388EC4B4DC}"/>
              </a:ext>
            </a:extLst>
          </p:cNvPr>
          <p:cNvSpPr>
            <a:spLocks noGrp="1"/>
          </p:cNvSpPr>
          <p:nvPr>
            <p:ph type="body" idx="1"/>
          </p:nvPr>
        </p:nvSpPr>
        <p:spPr>
          <a:xfrm>
            <a:off x="949081" y="4706693"/>
            <a:ext cx="2543908" cy="1382957"/>
          </a:xfrm>
        </p:spPr>
        <p:txBody>
          <a:bodyPr vert="horz" lIns="91440" tIns="45720" rIns="91440" bIns="45720" rtlCol="0" anchor="t">
            <a:normAutofit fontScale="92500" lnSpcReduction="20000"/>
          </a:bodyPr>
          <a:lstStyle/>
          <a:p>
            <a:r>
              <a:rPr lang="en-US" sz="2000" dirty="0">
                <a:latin typeface="Tahoma"/>
                <a:ea typeface="Tahoma"/>
                <a:cs typeface="Tahoma"/>
              </a:rPr>
              <a:t>Jess Mundy </a:t>
            </a:r>
          </a:p>
          <a:p>
            <a:r>
              <a:rPr lang="en-US" sz="2000" dirty="0">
                <a:latin typeface="Tahoma"/>
                <a:ea typeface="Tahoma"/>
                <a:cs typeface="Tahoma"/>
              </a:rPr>
              <a:t>Hannah </a:t>
            </a:r>
            <a:r>
              <a:rPr lang="en-US" sz="2000" dirty="0" err="1">
                <a:latin typeface="Tahoma"/>
                <a:ea typeface="Tahoma"/>
                <a:cs typeface="Tahoma"/>
              </a:rPr>
              <a:t>Chatwin</a:t>
            </a:r>
            <a:endParaRPr lang="en-US" sz="2000" dirty="0"/>
          </a:p>
          <a:p>
            <a:r>
              <a:rPr lang="en-US" sz="2000" dirty="0">
                <a:latin typeface="Tahoma"/>
                <a:ea typeface="Tahoma"/>
                <a:cs typeface="Tahoma"/>
              </a:rPr>
              <a:t>Alisha Hall </a:t>
            </a:r>
          </a:p>
          <a:p>
            <a:r>
              <a:rPr lang="en-US" sz="2000" dirty="0" err="1">
                <a:latin typeface="Tahoma"/>
                <a:ea typeface="Tahoma"/>
                <a:cs typeface="Tahoma"/>
              </a:rPr>
              <a:t>Jette</a:t>
            </a:r>
            <a:r>
              <a:rPr lang="en-US" sz="2000" dirty="0">
                <a:latin typeface="Tahoma"/>
                <a:ea typeface="Tahoma"/>
                <a:cs typeface="Tahoma"/>
              </a:rPr>
              <a:t> Steinbach</a:t>
            </a:r>
          </a:p>
        </p:txBody>
      </p:sp>
      <p:sp>
        <p:nvSpPr>
          <p:cNvPr id="11" name="Text Placeholder 2">
            <a:extLst>
              <a:ext uri="{FF2B5EF4-FFF2-40B4-BE49-F238E27FC236}">
                <a16:creationId xmlns:a16="http://schemas.microsoft.com/office/drawing/2014/main" id="{2CB0C45F-D41D-48C4-BCDC-B5798B6D5D06}"/>
              </a:ext>
            </a:extLst>
          </p:cNvPr>
          <p:cNvSpPr txBox="1">
            <a:spLocks/>
          </p:cNvSpPr>
          <p:nvPr/>
        </p:nvSpPr>
        <p:spPr>
          <a:xfrm>
            <a:off x="4079833" y="4706693"/>
            <a:ext cx="3508886" cy="1382957"/>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000" dirty="0">
                <a:latin typeface="Tahoma"/>
                <a:ea typeface="Tahoma"/>
                <a:cs typeface="Tahoma"/>
                <a:hlinkClick r:id="rId4"/>
              </a:rPr>
              <a:t>jmundy@clin.au.dk</a:t>
            </a:r>
            <a:r>
              <a:rPr lang="en-US" sz="2000" dirty="0">
                <a:latin typeface="Tahoma"/>
                <a:ea typeface="Tahoma"/>
                <a:cs typeface="Tahoma"/>
              </a:rPr>
              <a:t> </a:t>
            </a:r>
            <a:endParaRPr lang="en-US" sz="2000" dirty="0"/>
          </a:p>
          <a:p>
            <a:r>
              <a:rPr lang="en-US" sz="2000" dirty="0">
                <a:latin typeface="Tahoma"/>
                <a:ea typeface="Tahoma"/>
                <a:cs typeface="Tahoma"/>
                <a:hlinkClick r:id="rId5"/>
              </a:rPr>
              <a:t>hchatwin.ncrr@au.dk</a:t>
            </a:r>
            <a:r>
              <a:rPr lang="en-US" sz="2000" dirty="0">
                <a:latin typeface="Tahoma"/>
                <a:ea typeface="Tahoma"/>
                <a:cs typeface="Tahoma"/>
              </a:rPr>
              <a:t> </a:t>
            </a:r>
            <a:endParaRPr lang="en-US" sz="2000" dirty="0"/>
          </a:p>
          <a:p>
            <a:r>
              <a:rPr lang="en-US" sz="2000" dirty="0">
                <a:latin typeface="Tahoma"/>
                <a:ea typeface="Tahoma"/>
                <a:cs typeface="Tahoma"/>
                <a:hlinkClick r:id="rId6"/>
              </a:rPr>
              <a:t>alishasmhall@clin.au.dk</a:t>
            </a:r>
            <a:r>
              <a:rPr lang="en-US" sz="2000" dirty="0">
                <a:latin typeface="Tahoma"/>
                <a:ea typeface="Tahoma"/>
                <a:cs typeface="Tahoma"/>
              </a:rPr>
              <a:t> </a:t>
            </a:r>
          </a:p>
          <a:p>
            <a:r>
              <a:rPr lang="en-US" sz="2000" dirty="0">
                <a:latin typeface="Tahoma"/>
                <a:ea typeface="Tahoma"/>
                <a:cs typeface="Tahoma"/>
                <a:hlinkClick r:id="rId7"/>
              </a:rPr>
              <a:t>jst.ncrr@au.dk</a:t>
            </a:r>
            <a:r>
              <a:rPr lang="en-US" sz="2000" dirty="0">
                <a:latin typeface="Tahoma"/>
                <a:ea typeface="Tahoma"/>
                <a:cs typeface="Tahoma"/>
              </a:rPr>
              <a:t> </a:t>
            </a:r>
          </a:p>
        </p:txBody>
      </p:sp>
      <p:sp>
        <p:nvSpPr>
          <p:cNvPr id="12" name="Text Placeholder 2">
            <a:extLst>
              <a:ext uri="{FF2B5EF4-FFF2-40B4-BE49-F238E27FC236}">
                <a16:creationId xmlns:a16="http://schemas.microsoft.com/office/drawing/2014/main" id="{70943127-0859-5150-C752-7D551141212B}"/>
              </a:ext>
            </a:extLst>
          </p:cNvPr>
          <p:cNvSpPr txBox="1">
            <a:spLocks/>
          </p:cNvSpPr>
          <p:nvPr/>
        </p:nvSpPr>
        <p:spPr>
          <a:xfrm>
            <a:off x="7788936" y="4706693"/>
            <a:ext cx="3165965" cy="1382957"/>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000" dirty="0">
                <a:latin typeface="Tahoma"/>
                <a:ea typeface="Tahoma"/>
                <a:cs typeface="Tahoma"/>
              </a:rPr>
              <a:t>@</a:t>
            </a:r>
            <a:r>
              <a:rPr lang="en-US" sz="2000" dirty="0" err="1">
                <a:latin typeface="Tahoma"/>
                <a:ea typeface="Tahoma"/>
                <a:cs typeface="Tahoma"/>
              </a:rPr>
              <a:t>jessmndy</a:t>
            </a:r>
            <a:endParaRPr lang="en-US" sz="2000" dirty="0"/>
          </a:p>
          <a:p>
            <a:r>
              <a:rPr lang="en-US" sz="2000" dirty="0">
                <a:latin typeface="Tahoma"/>
                <a:ea typeface="Tahoma"/>
                <a:cs typeface="Tahoma"/>
              </a:rPr>
              <a:t>@hannahchatwin2</a:t>
            </a:r>
            <a:endParaRPr lang="en-US" sz="2000" dirty="0"/>
          </a:p>
          <a:p>
            <a:r>
              <a:rPr lang="en-US" sz="2000" dirty="0">
                <a:latin typeface="Tahoma"/>
                <a:ea typeface="Tahoma"/>
                <a:cs typeface="Tahoma"/>
              </a:rPr>
              <a:t>@</a:t>
            </a:r>
            <a:r>
              <a:rPr lang="en-US" sz="2000" dirty="0" err="1">
                <a:latin typeface="Tahoma"/>
                <a:ea typeface="Tahoma"/>
                <a:cs typeface="Tahoma"/>
              </a:rPr>
              <a:t>asmhall</a:t>
            </a:r>
            <a:endParaRPr lang="en-US" sz="2000" dirty="0">
              <a:latin typeface="Tahoma"/>
              <a:ea typeface="Tahoma"/>
              <a:cs typeface="Tahoma"/>
            </a:endParaRPr>
          </a:p>
          <a:p>
            <a:r>
              <a:rPr lang="en-US" sz="2000" dirty="0">
                <a:solidFill>
                  <a:schemeClr val="bg1"/>
                </a:solidFill>
                <a:latin typeface="Tahoma"/>
                <a:ea typeface="Tahoma"/>
                <a:cs typeface="Tahoma"/>
              </a:rPr>
              <a:t>_</a:t>
            </a:r>
          </a:p>
        </p:txBody>
      </p:sp>
      <p:pic>
        <p:nvPicPr>
          <p:cNvPr id="13" name="Picture 2">
            <a:extLst>
              <a:ext uri="{FF2B5EF4-FFF2-40B4-BE49-F238E27FC236}">
                <a16:creationId xmlns:a16="http://schemas.microsoft.com/office/drawing/2014/main" id="{83ED6C26-DBE7-48A8-2225-D07E8F3154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0612" y="4700477"/>
            <a:ext cx="331136" cy="272271"/>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Envelope outline">
            <a:extLst>
              <a:ext uri="{FF2B5EF4-FFF2-40B4-BE49-F238E27FC236}">
                <a16:creationId xmlns:a16="http://schemas.microsoft.com/office/drawing/2014/main" id="{FA310388-C9C7-E7A7-BE19-F021436AA2FE}"/>
              </a:ext>
            </a:extLst>
          </p:cNvPr>
          <p:cNvPicPr>
            <a:picLocks noChangeAspect="1"/>
          </p:cNvPicPr>
          <p:nvPr/>
        </p:nvPicPr>
        <p:blipFill>
          <a:blip r:embed="rId9">
            <a:duotone>
              <a:schemeClr val="accent4">
                <a:shade val="45000"/>
                <a:satMod val="135000"/>
              </a:schemeClr>
              <a:prstClr val="white"/>
            </a:duotone>
            <a:extLst>
              <a:ext uri="{96DAC541-7B7A-43D3-8B79-37D633B846F1}">
                <asvg:svgBlip xmlns:asvg="http://schemas.microsoft.com/office/drawing/2016/SVG/main" r:embed="rId10"/>
              </a:ext>
            </a:extLst>
          </a:blip>
          <a:stretch>
            <a:fillRect/>
          </a:stretch>
        </p:blipFill>
        <p:spPr>
          <a:xfrm>
            <a:off x="3716417" y="4676517"/>
            <a:ext cx="363416" cy="357555"/>
          </a:xfrm>
          <a:prstGeom prst="rect">
            <a:avLst/>
          </a:prstGeom>
        </p:spPr>
      </p:pic>
      <p:pic>
        <p:nvPicPr>
          <p:cNvPr id="18" name="Graphic 17" descr="Beach umbrella with solid fill">
            <a:extLst>
              <a:ext uri="{FF2B5EF4-FFF2-40B4-BE49-F238E27FC236}">
                <a16:creationId xmlns:a16="http://schemas.microsoft.com/office/drawing/2014/main" id="{C25335BF-74CB-079A-E06F-493F5EA940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9371918" y="2753558"/>
            <a:ext cx="1055053" cy="1055053"/>
          </a:xfrm>
          <a:prstGeom prst="rect">
            <a:avLst/>
          </a:prstGeom>
        </p:spPr>
      </p:pic>
      <p:pic>
        <p:nvPicPr>
          <p:cNvPr id="20" name="Graphic 19" descr="Sunset scene with solid fill">
            <a:extLst>
              <a:ext uri="{FF2B5EF4-FFF2-40B4-BE49-F238E27FC236}">
                <a16:creationId xmlns:a16="http://schemas.microsoft.com/office/drawing/2014/main" id="{8BAD46B9-0059-77FB-0C39-BC459098C096}"/>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b="28248"/>
          <a:stretch/>
        </p:blipFill>
        <p:spPr>
          <a:xfrm>
            <a:off x="8109094" y="2753558"/>
            <a:ext cx="1262824" cy="906110"/>
          </a:xfrm>
          <a:prstGeom prst="rect">
            <a:avLst/>
          </a:prstGeom>
        </p:spPr>
      </p:pic>
      <p:pic>
        <p:nvPicPr>
          <p:cNvPr id="3" name="Picture 2">
            <a:extLst>
              <a:ext uri="{FF2B5EF4-FFF2-40B4-BE49-F238E27FC236}">
                <a16:creationId xmlns:a16="http://schemas.microsoft.com/office/drawing/2014/main" id="{53CE9476-139D-6775-0A0C-F82CB5530A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1382" y="5034072"/>
            <a:ext cx="331136" cy="2722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45AF352-56AB-A66C-1C36-F09AC369AB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0612" y="5389388"/>
            <a:ext cx="331136" cy="272271"/>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Envelope outline">
            <a:extLst>
              <a:ext uri="{FF2B5EF4-FFF2-40B4-BE49-F238E27FC236}">
                <a16:creationId xmlns:a16="http://schemas.microsoft.com/office/drawing/2014/main" id="{04DAC90E-694A-D95B-9D41-68239375AA78}"/>
              </a:ext>
            </a:extLst>
          </p:cNvPr>
          <p:cNvPicPr>
            <a:picLocks noChangeAspect="1"/>
          </p:cNvPicPr>
          <p:nvPr/>
        </p:nvPicPr>
        <p:blipFill>
          <a:blip r:embed="rId9">
            <a:duotone>
              <a:schemeClr val="accent4">
                <a:shade val="45000"/>
                <a:satMod val="135000"/>
              </a:schemeClr>
              <a:prstClr val="white"/>
            </a:duotone>
            <a:extLst>
              <a:ext uri="{96DAC541-7B7A-43D3-8B79-37D633B846F1}">
                <asvg:svgBlip xmlns:asvg="http://schemas.microsoft.com/office/drawing/2016/SVG/main" r:embed="rId15"/>
              </a:ext>
            </a:extLst>
          </a:blip>
          <a:stretch>
            <a:fillRect/>
          </a:stretch>
        </p:blipFill>
        <p:spPr>
          <a:xfrm>
            <a:off x="3716417" y="4988645"/>
            <a:ext cx="363416" cy="357555"/>
          </a:xfrm>
          <a:prstGeom prst="rect">
            <a:avLst/>
          </a:prstGeom>
        </p:spPr>
      </p:pic>
      <p:pic>
        <p:nvPicPr>
          <p:cNvPr id="17" name="Graphic 16" descr="Envelope outline">
            <a:extLst>
              <a:ext uri="{FF2B5EF4-FFF2-40B4-BE49-F238E27FC236}">
                <a16:creationId xmlns:a16="http://schemas.microsoft.com/office/drawing/2014/main" id="{29E8B01B-00FC-73C4-7FB4-6AEE5D640EC0}"/>
              </a:ext>
            </a:extLst>
          </p:cNvPr>
          <p:cNvPicPr>
            <a:picLocks noChangeAspect="1"/>
          </p:cNvPicPr>
          <p:nvPr/>
        </p:nvPicPr>
        <p:blipFill>
          <a:blip r:embed="rId9">
            <a:duotone>
              <a:schemeClr val="accent4">
                <a:shade val="45000"/>
                <a:satMod val="135000"/>
              </a:schemeClr>
              <a:prstClr val="white"/>
            </a:duotone>
            <a:extLst>
              <a:ext uri="{96DAC541-7B7A-43D3-8B79-37D633B846F1}">
                <asvg:svgBlip xmlns:asvg="http://schemas.microsoft.com/office/drawing/2016/SVG/main" r:embed="rId15"/>
              </a:ext>
            </a:extLst>
          </a:blip>
          <a:stretch>
            <a:fillRect/>
          </a:stretch>
        </p:blipFill>
        <p:spPr>
          <a:xfrm>
            <a:off x="3716417" y="5316024"/>
            <a:ext cx="363416" cy="357555"/>
          </a:xfrm>
          <a:prstGeom prst="rect">
            <a:avLst/>
          </a:prstGeom>
        </p:spPr>
      </p:pic>
      <p:pic>
        <p:nvPicPr>
          <p:cNvPr id="19" name="Graphic 18" descr="Envelope outline">
            <a:extLst>
              <a:ext uri="{FF2B5EF4-FFF2-40B4-BE49-F238E27FC236}">
                <a16:creationId xmlns:a16="http://schemas.microsoft.com/office/drawing/2014/main" id="{20D6F106-D55D-44E3-A6DF-799D503387E4}"/>
              </a:ext>
            </a:extLst>
          </p:cNvPr>
          <p:cNvPicPr>
            <a:picLocks noChangeAspect="1"/>
          </p:cNvPicPr>
          <p:nvPr/>
        </p:nvPicPr>
        <p:blipFill>
          <a:blip r:embed="rId9">
            <a:duotone>
              <a:schemeClr val="accent4">
                <a:shade val="45000"/>
                <a:satMod val="135000"/>
              </a:schemeClr>
              <a:prstClr val="white"/>
            </a:duotone>
            <a:extLst>
              <a:ext uri="{96DAC541-7B7A-43D3-8B79-37D633B846F1}">
                <asvg:svgBlip xmlns:asvg="http://schemas.microsoft.com/office/drawing/2016/SVG/main" r:embed="rId15"/>
              </a:ext>
            </a:extLst>
          </a:blip>
          <a:stretch>
            <a:fillRect/>
          </a:stretch>
        </p:blipFill>
        <p:spPr>
          <a:xfrm>
            <a:off x="3720720" y="5646005"/>
            <a:ext cx="363416" cy="357555"/>
          </a:xfrm>
          <a:prstGeom prst="rect">
            <a:avLst/>
          </a:prstGeom>
        </p:spPr>
      </p:pic>
    </p:spTree>
    <p:extLst>
      <p:ext uri="{BB962C8B-B14F-4D97-AF65-F5344CB8AC3E}">
        <p14:creationId xmlns:p14="http://schemas.microsoft.com/office/powerpoint/2010/main" val="83666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85E3F-30AF-A952-9DB5-9B15E1F581EC}"/>
              </a:ext>
            </a:extLst>
          </p:cNvPr>
          <p:cNvSpPr>
            <a:spLocks noGrp="1"/>
          </p:cNvSpPr>
          <p:nvPr>
            <p:ph type="title"/>
          </p:nvPr>
        </p:nvSpPr>
        <p:spPr/>
        <p:txBody>
          <a:bodyPr/>
          <a:lstStyle/>
          <a:p>
            <a:r>
              <a:rPr lang="en-DK">
                <a:latin typeface="Tahoma"/>
                <a:ea typeface="Tahoma"/>
                <a:cs typeface="Tahoma"/>
              </a:rPr>
              <a:t>References &amp; further resources</a:t>
            </a:r>
          </a:p>
        </p:txBody>
      </p:sp>
      <p:sp>
        <p:nvSpPr>
          <p:cNvPr id="3" name="Content Placeholder 2">
            <a:extLst>
              <a:ext uri="{FF2B5EF4-FFF2-40B4-BE49-F238E27FC236}">
                <a16:creationId xmlns:a16="http://schemas.microsoft.com/office/drawing/2014/main" id="{11E9ED43-1AEF-80B9-E9B0-2EB695DD9D65}"/>
              </a:ext>
            </a:extLst>
          </p:cNvPr>
          <p:cNvSpPr>
            <a:spLocks noGrp="1"/>
          </p:cNvSpPr>
          <p:nvPr>
            <p:ph idx="1"/>
          </p:nvPr>
        </p:nvSpPr>
        <p:spPr/>
        <p:txBody>
          <a:bodyPr vert="horz" lIns="91440" tIns="45720" rIns="91440" bIns="45720" rtlCol="0" anchor="t">
            <a:noAutofit/>
          </a:bodyPr>
          <a:lstStyle/>
          <a:p>
            <a:pPr>
              <a:spcAft>
                <a:spcPts val="1200"/>
              </a:spcAft>
            </a:pPr>
            <a:r>
              <a:rPr lang="en-US" sz="1900">
                <a:latin typeface="Tahoma"/>
                <a:ea typeface="Tahoma"/>
                <a:cs typeface="Tahoma"/>
              </a:rPr>
              <a:t>Hreinsson, J, Iwarsson, E, Hanson, C, et al. (2020). Preimplantation genetic testing legislation and accessibility in the Nordic countries. Acta </a:t>
            </a:r>
            <a:r>
              <a:rPr lang="en-US" sz="1900" err="1">
                <a:latin typeface="Tahoma"/>
                <a:ea typeface="Tahoma"/>
                <a:cs typeface="Tahoma"/>
              </a:rPr>
              <a:t>Obstetricia</a:t>
            </a:r>
            <a:r>
              <a:rPr lang="en-US" sz="1900">
                <a:latin typeface="Tahoma"/>
                <a:ea typeface="Tahoma"/>
                <a:cs typeface="Tahoma"/>
              </a:rPr>
              <a:t> et </a:t>
            </a:r>
            <a:r>
              <a:rPr lang="en-US" sz="1900" err="1">
                <a:latin typeface="Tahoma"/>
                <a:ea typeface="Tahoma"/>
                <a:cs typeface="Tahoma"/>
              </a:rPr>
              <a:t>Gynecologica</a:t>
            </a:r>
            <a:r>
              <a:rPr lang="en-US" sz="1900">
                <a:latin typeface="Tahoma"/>
                <a:ea typeface="Tahoma"/>
                <a:cs typeface="Tahoma"/>
              </a:rPr>
              <a:t> Scandinavica, 99, 716-721.</a:t>
            </a:r>
          </a:p>
          <a:p>
            <a:pPr>
              <a:spcAft>
                <a:spcPts val="1200"/>
              </a:spcAft>
            </a:pPr>
            <a:r>
              <a:rPr lang="en-US" sz="1900">
                <a:latin typeface="Tahoma"/>
                <a:ea typeface="Tahoma"/>
                <a:cs typeface="Tahoma"/>
              </a:rPr>
              <a:t>Ingerslev, H.J., Kesmodel, U.S., Jacobsson, B. and Vogel, I. (2020), Personalized medicine for the embryo and the fetus – Options in modern genetics influence preconception and prenatal choices. Acta </a:t>
            </a:r>
            <a:r>
              <a:rPr lang="en-US" sz="1900" err="1">
                <a:latin typeface="Tahoma"/>
                <a:ea typeface="Tahoma"/>
                <a:cs typeface="Tahoma"/>
              </a:rPr>
              <a:t>Obstet</a:t>
            </a:r>
            <a:r>
              <a:rPr lang="en-US" sz="1900">
                <a:latin typeface="Tahoma"/>
                <a:ea typeface="Tahoma"/>
                <a:cs typeface="Tahoma"/>
              </a:rPr>
              <a:t> Gynecol Scand, 99, 689-691.</a:t>
            </a:r>
          </a:p>
          <a:p>
            <a:pPr>
              <a:spcAft>
                <a:spcPts val="1200"/>
              </a:spcAft>
            </a:pPr>
            <a:r>
              <a:rPr lang="en-US" sz="1900">
                <a:latin typeface="Tahoma"/>
                <a:ea typeface="Tahoma"/>
                <a:cs typeface="Tahoma"/>
              </a:rPr>
              <a:t>Lencz et al., (2022), Concerns about use of polygenic embryo screening for psychiatric and cognitive traits. Lancet Psychiatry.</a:t>
            </a:r>
          </a:p>
          <a:p>
            <a:pPr>
              <a:spcAft>
                <a:spcPts val="1200"/>
              </a:spcAft>
            </a:pPr>
            <a:r>
              <a:rPr lang="en-US" sz="1900">
                <a:latin typeface="Tahoma"/>
                <a:ea typeface="Tahoma"/>
                <a:cs typeface="Tahoma"/>
              </a:rPr>
              <a:t>Lund, ICB, Petersen, OB, Becher, NH, et al. (2021). National data on the early clinical use of non-invasive prenatal testing in public and private healthcare in Denmark 2013–2017. Acta </a:t>
            </a:r>
            <a:r>
              <a:rPr lang="en-US" sz="1900" err="1">
                <a:latin typeface="Tahoma"/>
                <a:ea typeface="Tahoma"/>
                <a:cs typeface="Tahoma"/>
              </a:rPr>
              <a:t>Obstet</a:t>
            </a:r>
            <a:r>
              <a:rPr lang="en-US" sz="1900">
                <a:latin typeface="Tahoma"/>
                <a:ea typeface="Tahoma"/>
                <a:cs typeface="Tahoma"/>
              </a:rPr>
              <a:t> Gynecol Scand, 100, 884-892.</a:t>
            </a:r>
          </a:p>
          <a:p>
            <a:pPr>
              <a:spcAft>
                <a:spcPts val="1200"/>
              </a:spcAft>
            </a:pPr>
            <a:r>
              <a:rPr lang="en-US" sz="1900">
                <a:latin typeface="Tahoma"/>
                <a:ea typeface="Tahoma"/>
                <a:cs typeface="Tahoma"/>
              </a:rPr>
              <a:t>Toft, C. L., Diemer, T., Ingerslev, H. J., Pedersen, I. S., Adrian, S. W., &amp; Kesmodel, U. S. (2022). Patients' choices and opinions on chorionic villous sampling and non‐invasive alternatives for prenatal testing following preimplantation genetic testing for hereditary disorders: A cross‐sectional questionnaire study. Prenatal Diagnosis, 42(2), 212-225.</a:t>
            </a:r>
          </a:p>
          <a:p>
            <a:pPr>
              <a:spcAft>
                <a:spcPts val="1200"/>
              </a:spcAft>
            </a:pPr>
            <a:endParaRPr lang="en-US" sz="1900">
              <a:latin typeface="Tahoma"/>
              <a:ea typeface="Tahoma"/>
              <a:cs typeface="Tahoma"/>
            </a:endParaRPr>
          </a:p>
          <a:p>
            <a:pPr>
              <a:spcAft>
                <a:spcPts val="1200"/>
              </a:spcAft>
            </a:pPr>
            <a:endParaRPr lang="en-US" sz="1900">
              <a:latin typeface="Tahoma"/>
              <a:ea typeface="Tahoma"/>
              <a:cs typeface="Tahoma"/>
            </a:endParaRPr>
          </a:p>
          <a:p>
            <a:endParaRPr lang="en-US" sz="1900"/>
          </a:p>
        </p:txBody>
      </p:sp>
      <p:sp>
        <p:nvSpPr>
          <p:cNvPr id="4" name="Slide Number Placeholder 3">
            <a:extLst>
              <a:ext uri="{FF2B5EF4-FFF2-40B4-BE49-F238E27FC236}">
                <a16:creationId xmlns:a16="http://schemas.microsoft.com/office/drawing/2014/main" id="{76D08BC1-B60C-E382-90B5-EF3B4CFF5B9F}"/>
              </a:ext>
            </a:extLst>
          </p:cNvPr>
          <p:cNvSpPr>
            <a:spLocks noGrp="1"/>
          </p:cNvSpPr>
          <p:nvPr>
            <p:ph type="sldNum" sz="quarter" idx="12"/>
          </p:nvPr>
        </p:nvSpPr>
        <p:spPr/>
        <p:txBody>
          <a:bodyPr/>
          <a:lstStyle/>
          <a:p>
            <a:fld id="{48F63A3B-78C7-47BE-AE5E-E10140E04643}" type="slidenum">
              <a:rPr lang="en-US" smtClean="0"/>
              <a:t>26</a:t>
            </a:fld>
            <a:endParaRPr lang="en-US"/>
          </a:p>
        </p:txBody>
      </p:sp>
      <p:sp>
        <p:nvSpPr>
          <p:cNvPr id="5" name="Date Placeholder 4">
            <a:extLst>
              <a:ext uri="{FF2B5EF4-FFF2-40B4-BE49-F238E27FC236}">
                <a16:creationId xmlns:a16="http://schemas.microsoft.com/office/drawing/2014/main" id="{0C1401A2-B7B5-1538-92A5-C0472AB4D742}"/>
              </a:ext>
            </a:extLst>
          </p:cNvPr>
          <p:cNvSpPr>
            <a:spLocks noGrp="1"/>
          </p:cNvSpPr>
          <p:nvPr>
            <p:ph type="dt" sz="half" idx="2"/>
          </p:nvPr>
        </p:nvSpPr>
        <p:spPr/>
        <p:txBody>
          <a:bodyPr/>
          <a:lstStyle/>
          <a:p>
            <a:r>
              <a:rPr lang="en-DK"/>
              <a:t>23/06/2023</a:t>
            </a:r>
            <a:endParaRPr lang="en-DK" dirty="0"/>
          </a:p>
        </p:txBody>
      </p:sp>
    </p:spTree>
    <p:extLst>
      <p:ext uri="{BB962C8B-B14F-4D97-AF65-F5344CB8AC3E}">
        <p14:creationId xmlns:p14="http://schemas.microsoft.com/office/powerpoint/2010/main" val="2285511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5BD2EF1-149E-EE62-5171-96AFE864C53A}"/>
              </a:ext>
            </a:extLst>
          </p:cNvPr>
          <p:cNvSpPr>
            <a:spLocks noGrp="1"/>
          </p:cNvSpPr>
          <p:nvPr>
            <p:ph type="sldNum" sz="quarter" idx="12"/>
          </p:nvPr>
        </p:nvSpPr>
        <p:spPr/>
        <p:txBody>
          <a:bodyPr/>
          <a:lstStyle/>
          <a:p>
            <a:fld id="{48F63A3B-78C7-47BE-AE5E-E10140E04643}" type="slidenum">
              <a:rPr lang="en-US" smtClean="0"/>
              <a:t>3</a:t>
            </a:fld>
            <a:endParaRPr lang="en-US"/>
          </a:p>
        </p:txBody>
      </p:sp>
      <p:sp>
        <p:nvSpPr>
          <p:cNvPr id="4" name="Title 3">
            <a:extLst>
              <a:ext uri="{FF2B5EF4-FFF2-40B4-BE49-F238E27FC236}">
                <a16:creationId xmlns:a16="http://schemas.microsoft.com/office/drawing/2014/main" id="{58E215A6-A152-B212-1C63-D138713AFDC9}"/>
              </a:ext>
            </a:extLst>
          </p:cNvPr>
          <p:cNvSpPr>
            <a:spLocks noGrp="1"/>
          </p:cNvSpPr>
          <p:nvPr>
            <p:ph type="title"/>
          </p:nvPr>
        </p:nvSpPr>
        <p:spPr/>
        <p:txBody>
          <a:bodyPr/>
          <a:lstStyle/>
          <a:p>
            <a:r>
              <a:rPr lang="en-US" dirty="0"/>
              <a:t>Introductions</a:t>
            </a:r>
            <a:endParaRPr lang="en-DK" dirty="0"/>
          </a:p>
        </p:txBody>
      </p:sp>
      <p:sp>
        <p:nvSpPr>
          <p:cNvPr id="6" name="Date Placeholder 5">
            <a:extLst>
              <a:ext uri="{FF2B5EF4-FFF2-40B4-BE49-F238E27FC236}">
                <a16:creationId xmlns:a16="http://schemas.microsoft.com/office/drawing/2014/main" id="{4F4BB0F4-099C-1018-F0FB-49B5688B69E1}"/>
              </a:ext>
            </a:extLst>
          </p:cNvPr>
          <p:cNvSpPr>
            <a:spLocks noGrp="1"/>
          </p:cNvSpPr>
          <p:nvPr>
            <p:ph type="dt" sz="half" idx="13"/>
          </p:nvPr>
        </p:nvSpPr>
        <p:spPr/>
        <p:txBody>
          <a:bodyPr/>
          <a:lstStyle/>
          <a:p>
            <a:r>
              <a:rPr lang="en-DK"/>
              <a:t>23/06/2023</a:t>
            </a:r>
            <a:endParaRPr lang="en-DK" dirty="0"/>
          </a:p>
        </p:txBody>
      </p:sp>
      <p:pic>
        <p:nvPicPr>
          <p:cNvPr id="8" name="Picture 7">
            <a:extLst>
              <a:ext uri="{FF2B5EF4-FFF2-40B4-BE49-F238E27FC236}">
                <a16:creationId xmlns:a16="http://schemas.microsoft.com/office/drawing/2014/main" id="{4228462C-2A6A-4B78-B012-2A641AAAC27F}"/>
              </a:ext>
            </a:extLst>
          </p:cNvPr>
          <p:cNvPicPr>
            <a:picLocks noChangeAspect="1"/>
          </p:cNvPicPr>
          <p:nvPr/>
        </p:nvPicPr>
        <p:blipFill>
          <a:blip r:embed="rId2"/>
          <a:stretch>
            <a:fillRect/>
          </a:stretch>
        </p:blipFill>
        <p:spPr>
          <a:xfrm>
            <a:off x="5776758" y="269823"/>
            <a:ext cx="5575454" cy="6016677"/>
          </a:xfrm>
          <a:prstGeom prst="rect">
            <a:avLst/>
          </a:prstGeom>
        </p:spPr>
      </p:pic>
    </p:spTree>
    <p:extLst>
      <p:ext uri="{BB962C8B-B14F-4D97-AF65-F5344CB8AC3E}">
        <p14:creationId xmlns:p14="http://schemas.microsoft.com/office/powerpoint/2010/main" val="1644056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CAFDD-C741-B641-AD30-4688EAF4D8BC}"/>
              </a:ext>
            </a:extLst>
          </p:cNvPr>
          <p:cNvSpPr>
            <a:spLocks noGrp="1"/>
          </p:cNvSpPr>
          <p:nvPr>
            <p:ph type="title"/>
          </p:nvPr>
        </p:nvSpPr>
        <p:spPr/>
        <p:txBody>
          <a:bodyPr/>
          <a:lstStyle/>
          <a:p>
            <a:r>
              <a:rPr lang="en-US" dirty="0">
                <a:latin typeface="Tahoma"/>
                <a:ea typeface="Tahoma"/>
                <a:cs typeface="Calibri Light"/>
              </a:rPr>
              <a:t>Aims of the group</a:t>
            </a:r>
            <a:endParaRPr lang="en-DK" dirty="0"/>
          </a:p>
        </p:txBody>
      </p:sp>
      <p:sp>
        <p:nvSpPr>
          <p:cNvPr id="4" name="Slide Number Placeholder 3">
            <a:extLst>
              <a:ext uri="{FF2B5EF4-FFF2-40B4-BE49-F238E27FC236}">
                <a16:creationId xmlns:a16="http://schemas.microsoft.com/office/drawing/2014/main" id="{71350982-8E38-BEFB-0A60-43E0A596F35A}"/>
              </a:ext>
            </a:extLst>
          </p:cNvPr>
          <p:cNvSpPr>
            <a:spLocks noGrp="1"/>
          </p:cNvSpPr>
          <p:nvPr>
            <p:ph type="sldNum" sz="quarter" idx="12"/>
          </p:nvPr>
        </p:nvSpPr>
        <p:spPr/>
        <p:txBody>
          <a:bodyPr/>
          <a:lstStyle/>
          <a:p>
            <a:fld id="{48F63A3B-78C7-47BE-AE5E-E10140E04643}" type="slidenum">
              <a:rPr lang="en-US" smtClean="0"/>
              <a:t>4</a:t>
            </a:fld>
            <a:endParaRPr lang="en-US"/>
          </a:p>
        </p:txBody>
      </p:sp>
      <p:sp>
        <p:nvSpPr>
          <p:cNvPr id="5" name="Date Placeholder 4">
            <a:extLst>
              <a:ext uri="{FF2B5EF4-FFF2-40B4-BE49-F238E27FC236}">
                <a16:creationId xmlns:a16="http://schemas.microsoft.com/office/drawing/2014/main" id="{1AC31970-0168-E2BA-BBE1-4517A2CCFFF8}"/>
              </a:ext>
            </a:extLst>
          </p:cNvPr>
          <p:cNvSpPr>
            <a:spLocks noGrp="1"/>
          </p:cNvSpPr>
          <p:nvPr>
            <p:ph type="dt" sz="half" idx="2"/>
          </p:nvPr>
        </p:nvSpPr>
        <p:spPr/>
        <p:txBody>
          <a:bodyPr/>
          <a:lstStyle/>
          <a:p>
            <a:r>
              <a:rPr lang="en-DK"/>
              <a:t>23/06/2023</a:t>
            </a:r>
            <a:endParaRPr lang="en-DK" dirty="0"/>
          </a:p>
        </p:txBody>
      </p:sp>
      <p:sp>
        <p:nvSpPr>
          <p:cNvPr id="6" name="Content Placeholder 2">
            <a:extLst>
              <a:ext uri="{FF2B5EF4-FFF2-40B4-BE49-F238E27FC236}">
                <a16:creationId xmlns:a16="http://schemas.microsoft.com/office/drawing/2014/main" id="{BFE37BB6-F2EF-6FDF-2975-3AE823E1F960}"/>
              </a:ext>
            </a:extLst>
          </p:cNvPr>
          <p:cNvSpPr>
            <a:spLocks noGrp="1"/>
          </p:cNvSpPr>
          <p:nvPr>
            <p:ph idx="1"/>
          </p:nvPr>
        </p:nvSpPr>
        <p:spPr/>
        <p:txBody>
          <a:bodyPr vert="horz" lIns="91440" tIns="45720" rIns="91440" bIns="45720" rtlCol="0" anchor="t">
            <a:normAutofit/>
          </a:bodyPr>
          <a:lstStyle/>
          <a:p>
            <a:pPr marL="514350" indent="-514350">
              <a:spcBef>
                <a:spcPts val="1600"/>
              </a:spcBef>
              <a:buAutoNum type="arabicPeriod"/>
            </a:pPr>
            <a:r>
              <a:rPr lang="en-GB" sz="1800" dirty="0">
                <a:latin typeface="Tahoma"/>
                <a:ea typeface="Tahoma"/>
                <a:cs typeface="Tahoma"/>
              </a:rPr>
              <a:t>To strive for </a:t>
            </a:r>
            <a:r>
              <a:rPr lang="en-GB" sz="1800" b="1" dirty="0">
                <a:latin typeface="Tahoma"/>
                <a:ea typeface="Tahoma"/>
                <a:cs typeface="Tahoma"/>
              </a:rPr>
              <a:t>equality</a:t>
            </a:r>
            <a:r>
              <a:rPr lang="en-GB" sz="1800" dirty="0">
                <a:latin typeface="Tahoma"/>
                <a:ea typeface="Tahoma"/>
                <a:cs typeface="Tahoma"/>
              </a:rPr>
              <a:t> </a:t>
            </a:r>
            <a:endParaRPr lang="en-US" sz="1800" dirty="0">
              <a:latin typeface="Tahoma"/>
              <a:ea typeface="Tahoma"/>
              <a:cs typeface="Tahoma"/>
            </a:endParaRPr>
          </a:p>
          <a:p>
            <a:pPr marL="514350" indent="-514350">
              <a:lnSpc>
                <a:spcPct val="100000"/>
              </a:lnSpc>
              <a:spcBef>
                <a:spcPts val="0"/>
              </a:spcBef>
              <a:buAutoNum type="arabicPeriod"/>
            </a:pPr>
            <a:endParaRPr lang="en-GB" sz="1800" dirty="0">
              <a:latin typeface="Tahoma"/>
              <a:ea typeface="Tahoma"/>
              <a:cs typeface="Tahoma"/>
            </a:endParaRPr>
          </a:p>
          <a:p>
            <a:pPr marL="514350" indent="-514350">
              <a:lnSpc>
                <a:spcPct val="100000"/>
              </a:lnSpc>
              <a:spcBef>
                <a:spcPts val="0"/>
              </a:spcBef>
              <a:buAutoNum type="arabicPeriod"/>
            </a:pPr>
            <a:r>
              <a:rPr lang="en-GB" sz="1800" dirty="0">
                <a:latin typeface="Tahoma"/>
                <a:ea typeface="Tahoma"/>
                <a:cs typeface="Tahoma"/>
              </a:rPr>
              <a:t>To strive for </a:t>
            </a:r>
            <a:r>
              <a:rPr lang="en-GB" sz="1800" b="1" dirty="0">
                <a:latin typeface="Tahoma"/>
                <a:ea typeface="Tahoma"/>
                <a:cs typeface="Tahoma"/>
              </a:rPr>
              <a:t>diversity</a:t>
            </a:r>
            <a:r>
              <a:rPr lang="en-GB" sz="1800" dirty="0">
                <a:latin typeface="Tahoma"/>
                <a:ea typeface="Tahoma"/>
                <a:cs typeface="Tahoma"/>
              </a:rPr>
              <a:t> </a:t>
            </a:r>
            <a:endParaRPr lang="en-US" sz="1800" dirty="0">
              <a:latin typeface="Tahoma"/>
              <a:ea typeface="Tahoma"/>
              <a:cs typeface="Tahoma"/>
            </a:endParaRPr>
          </a:p>
          <a:p>
            <a:pPr marL="514350" indent="-514350">
              <a:lnSpc>
                <a:spcPct val="100000"/>
              </a:lnSpc>
              <a:spcBef>
                <a:spcPts val="0"/>
              </a:spcBef>
              <a:buAutoNum type="arabicPeriod"/>
            </a:pPr>
            <a:endParaRPr lang="en-GB" sz="1800" dirty="0">
              <a:latin typeface="Tahoma"/>
              <a:ea typeface="Tahoma"/>
              <a:cs typeface="Tahoma"/>
            </a:endParaRPr>
          </a:p>
          <a:p>
            <a:pPr marL="514350" indent="-514350">
              <a:lnSpc>
                <a:spcPct val="100000"/>
              </a:lnSpc>
              <a:spcBef>
                <a:spcPts val="0"/>
              </a:spcBef>
              <a:buAutoNum type="arabicPeriod"/>
            </a:pPr>
            <a:r>
              <a:rPr lang="en-GB" sz="1800" dirty="0">
                <a:latin typeface="Tahoma"/>
                <a:ea typeface="Tahoma"/>
                <a:cs typeface="Tahoma"/>
              </a:rPr>
              <a:t>To be </a:t>
            </a:r>
            <a:r>
              <a:rPr lang="en-GB" sz="1800" b="1" dirty="0">
                <a:latin typeface="Tahoma"/>
                <a:ea typeface="Tahoma"/>
                <a:cs typeface="Tahoma"/>
              </a:rPr>
              <a:t>open &amp; transparent</a:t>
            </a:r>
            <a:r>
              <a:rPr lang="en-GB" sz="1800" dirty="0">
                <a:latin typeface="Tahoma"/>
                <a:ea typeface="Tahoma"/>
                <a:cs typeface="Tahoma"/>
              </a:rPr>
              <a:t> </a:t>
            </a:r>
            <a:endParaRPr lang="en-US" sz="1800" dirty="0">
              <a:latin typeface="Tahoma"/>
              <a:ea typeface="Tahoma"/>
              <a:cs typeface="Tahoma"/>
            </a:endParaRPr>
          </a:p>
          <a:p>
            <a:pPr marL="914400" lvl="1" indent="-457200">
              <a:lnSpc>
                <a:spcPct val="100000"/>
              </a:lnSpc>
              <a:spcBef>
                <a:spcPts val="0"/>
              </a:spcBef>
              <a:buAutoNum type="arabicPeriod"/>
            </a:pPr>
            <a:endParaRPr lang="en-GB" sz="1800" dirty="0">
              <a:latin typeface="Tahoma"/>
              <a:ea typeface="Tahoma"/>
              <a:cs typeface="Tahoma"/>
            </a:endParaRPr>
          </a:p>
          <a:p>
            <a:pPr marL="514350" indent="-514350">
              <a:lnSpc>
                <a:spcPct val="100000"/>
              </a:lnSpc>
              <a:spcBef>
                <a:spcPts val="0"/>
              </a:spcBef>
              <a:buAutoNum type="arabicPeriod"/>
            </a:pPr>
            <a:r>
              <a:rPr lang="en-GB" sz="1800" dirty="0">
                <a:latin typeface="Tahoma"/>
                <a:ea typeface="Tahoma"/>
                <a:cs typeface="Tahoma"/>
              </a:rPr>
              <a:t>To be mindful that </a:t>
            </a:r>
            <a:r>
              <a:rPr lang="en-GB" sz="1800" b="1" dirty="0">
                <a:latin typeface="Tahoma"/>
                <a:ea typeface="Tahoma"/>
                <a:cs typeface="Tahoma"/>
              </a:rPr>
              <a:t>the topics we discuss may be triggering and upsetting</a:t>
            </a:r>
            <a:r>
              <a:rPr lang="en-GB" sz="1800" dirty="0">
                <a:latin typeface="Tahoma"/>
                <a:ea typeface="Tahoma"/>
                <a:cs typeface="Tahoma"/>
              </a:rPr>
              <a:t>, impacting on people in different ways. </a:t>
            </a:r>
            <a:endParaRPr lang="en-US" sz="1800" dirty="0"/>
          </a:p>
          <a:p>
            <a:pPr marL="971550" lvl="1" indent="-514350">
              <a:lnSpc>
                <a:spcPct val="100000"/>
              </a:lnSpc>
              <a:spcBef>
                <a:spcPts val="0"/>
              </a:spcBef>
            </a:pPr>
            <a:r>
              <a:rPr lang="en-GB" sz="1800" dirty="0">
                <a:latin typeface="Tahoma"/>
                <a:ea typeface="Tahoma"/>
                <a:cs typeface="Tahoma"/>
              </a:rPr>
              <a:t>This is not a passive intellectual topic. It takes time to install the correct support and find solutions. This is a learning process.</a:t>
            </a:r>
            <a:endParaRPr lang="en-US" sz="1800" dirty="0"/>
          </a:p>
          <a:p>
            <a:pPr marL="971550" lvl="1" indent="-514350">
              <a:lnSpc>
                <a:spcPct val="100000"/>
              </a:lnSpc>
              <a:spcBef>
                <a:spcPts val="0"/>
              </a:spcBef>
            </a:pPr>
            <a:endParaRPr lang="en-GB" sz="1800" dirty="0">
              <a:latin typeface="Tahoma"/>
              <a:ea typeface="Tahoma"/>
              <a:cs typeface="Tahoma"/>
            </a:endParaRPr>
          </a:p>
          <a:p>
            <a:pPr marL="514350" indent="-514350">
              <a:lnSpc>
                <a:spcPct val="100000"/>
              </a:lnSpc>
              <a:spcBef>
                <a:spcPts val="0"/>
              </a:spcBef>
              <a:buAutoNum type="arabicPeriod"/>
            </a:pPr>
            <a:r>
              <a:rPr lang="en-US" sz="1800" dirty="0">
                <a:latin typeface="Tahoma"/>
                <a:ea typeface="Tahoma"/>
                <a:cs typeface="Calibri"/>
              </a:rPr>
              <a:t>To discuss ongoing issues with </a:t>
            </a:r>
            <a:r>
              <a:rPr lang="en-US" sz="1800" b="1" dirty="0">
                <a:latin typeface="Tahoma"/>
                <a:ea typeface="Tahoma"/>
                <a:cs typeface="Calibri"/>
              </a:rPr>
              <a:t>discrimination in research </a:t>
            </a:r>
            <a:endParaRPr lang="en-US" sz="1800" b="1" dirty="0"/>
          </a:p>
          <a:p>
            <a:pPr marL="514350" indent="-514350">
              <a:spcBef>
                <a:spcPts val="1600"/>
              </a:spcBef>
              <a:buAutoNum type="arabicPeriod"/>
            </a:pPr>
            <a:r>
              <a:rPr lang="en-US" sz="1800" dirty="0">
                <a:latin typeface="Tahoma"/>
                <a:ea typeface="Tahoma"/>
                <a:cs typeface="Calibri"/>
              </a:rPr>
              <a:t>To recognize </a:t>
            </a:r>
            <a:r>
              <a:rPr lang="en-US" sz="1800" b="1" dirty="0">
                <a:latin typeface="Tahoma"/>
                <a:ea typeface="Tahoma"/>
                <a:cs typeface="Calibri"/>
              </a:rPr>
              <a:t>harmful structures and practices </a:t>
            </a:r>
            <a:r>
              <a:rPr lang="en-US" sz="1800" dirty="0">
                <a:latin typeface="Tahoma"/>
                <a:ea typeface="Tahoma"/>
                <a:cs typeface="Calibri"/>
              </a:rPr>
              <a:t>of discrimination in research</a:t>
            </a:r>
          </a:p>
          <a:p>
            <a:pPr marL="514350" indent="-514350">
              <a:spcBef>
                <a:spcPts val="1600"/>
              </a:spcBef>
              <a:buAutoNum type="arabicPeriod"/>
            </a:pPr>
            <a:r>
              <a:rPr lang="en-US" sz="1800" dirty="0">
                <a:latin typeface="Tahoma"/>
                <a:ea typeface="Tahoma"/>
                <a:cs typeface="Calibri"/>
              </a:rPr>
              <a:t>To </a:t>
            </a:r>
            <a:r>
              <a:rPr lang="en-US" sz="1800" b="1" dirty="0">
                <a:latin typeface="Tahoma"/>
                <a:ea typeface="Tahoma"/>
                <a:cs typeface="Calibri"/>
              </a:rPr>
              <a:t>advocate for changes</a:t>
            </a:r>
            <a:r>
              <a:rPr lang="en-US" sz="1800" dirty="0">
                <a:latin typeface="Tahoma"/>
                <a:ea typeface="Tahoma"/>
                <a:cs typeface="Calibri"/>
              </a:rPr>
              <a:t> that promote equity in research</a:t>
            </a:r>
            <a:endParaRPr lang="en-US" sz="1800" dirty="0"/>
          </a:p>
        </p:txBody>
      </p:sp>
    </p:spTree>
    <p:extLst>
      <p:ext uri="{BB962C8B-B14F-4D97-AF65-F5344CB8AC3E}">
        <p14:creationId xmlns:p14="http://schemas.microsoft.com/office/powerpoint/2010/main" val="3552177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EA0-4F43-B65C-FA5F-8C8DCECB1F7E}"/>
              </a:ext>
            </a:extLst>
          </p:cNvPr>
          <p:cNvSpPr>
            <a:spLocks noGrp="1"/>
          </p:cNvSpPr>
          <p:nvPr>
            <p:ph type="title"/>
          </p:nvPr>
        </p:nvSpPr>
        <p:spPr/>
        <p:txBody>
          <a:bodyPr/>
          <a:lstStyle/>
          <a:p>
            <a:r>
              <a:rPr lang="en-DK" dirty="0"/>
              <a:t>Genetic testing</a:t>
            </a:r>
          </a:p>
        </p:txBody>
      </p:sp>
      <p:sp>
        <p:nvSpPr>
          <p:cNvPr id="4" name="Slide Number Placeholder 3">
            <a:extLst>
              <a:ext uri="{FF2B5EF4-FFF2-40B4-BE49-F238E27FC236}">
                <a16:creationId xmlns:a16="http://schemas.microsoft.com/office/drawing/2014/main" id="{46894B9A-5624-A0C7-8CC4-054E0BF0BC9B}"/>
              </a:ext>
            </a:extLst>
          </p:cNvPr>
          <p:cNvSpPr>
            <a:spLocks noGrp="1"/>
          </p:cNvSpPr>
          <p:nvPr>
            <p:ph type="sldNum" sz="quarter" idx="12"/>
          </p:nvPr>
        </p:nvSpPr>
        <p:spPr/>
        <p:txBody>
          <a:bodyPr/>
          <a:lstStyle/>
          <a:p>
            <a:fld id="{48F63A3B-78C7-47BE-AE5E-E10140E04643}" type="slidenum">
              <a:rPr lang="en-US" smtClean="0"/>
              <a:t>5</a:t>
            </a:fld>
            <a:endParaRPr lang="en-US"/>
          </a:p>
        </p:txBody>
      </p:sp>
      <p:sp>
        <p:nvSpPr>
          <p:cNvPr id="5" name="Date Placeholder 4">
            <a:extLst>
              <a:ext uri="{FF2B5EF4-FFF2-40B4-BE49-F238E27FC236}">
                <a16:creationId xmlns:a16="http://schemas.microsoft.com/office/drawing/2014/main" id="{37911B12-94E4-1697-7758-D2284FC7EB58}"/>
              </a:ext>
            </a:extLst>
          </p:cNvPr>
          <p:cNvSpPr>
            <a:spLocks noGrp="1"/>
          </p:cNvSpPr>
          <p:nvPr>
            <p:ph type="dt" sz="half" idx="2"/>
          </p:nvPr>
        </p:nvSpPr>
        <p:spPr/>
        <p:txBody>
          <a:bodyPr/>
          <a:lstStyle/>
          <a:p>
            <a:r>
              <a:rPr lang="en-DK"/>
              <a:t>23/06/2023</a:t>
            </a:r>
            <a:endParaRPr lang="en-DK" dirty="0"/>
          </a:p>
        </p:txBody>
      </p:sp>
      <p:pic>
        <p:nvPicPr>
          <p:cNvPr id="2050" name="Picture 2" descr="What is Preimplantation Genetic Testing">
            <a:extLst>
              <a:ext uri="{FF2B5EF4-FFF2-40B4-BE49-F238E27FC236}">
                <a16:creationId xmlns:a16="http://schemas.microsoft.com/office/drawing/2014/main" id="{36B4C469-8E27-752A-F6B9-E1C9D8B1302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81708" y="1490483"/>
            <a:ext cx="7228583" cy="45291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F3D6F29-AD7C-DED8-B629-07A35F26B3A3}"/>
              </a:ext>
            </a:extLst>
          </p:cNvPr>
          <p:cNvSpPr txBox="1"/>
          <p:nvPr/>
        </p:nvSpPr>
        <p:spPr>
          <a:xfrm>
            <a:off x="2143022" y="5881095"/>
            <a:ext cx="7897091" cy="246221"/>
          </a:xfrm>
          <a:prstGeom prst="rect">
            <a:avLst/>
          </a:prstGeom>
          <a:noFill/>
        </p:spPr>
        <p:txBody>
          <a:bodyPr wrap="square" rtlCol="0">
            <a:spAutoFit/>
          </a:bodyPr>
          <a:lstStyle/>
          <a:p>
            <a:pPr algn="ctr"/>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IVG Timeline [Online image]. Learn Genetics. https://</a:t>
            </a:r>
            <a:r>
              <a:rPr lang="en-US" sz="10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learn.genetics.utah.edu</a:t>
            </a:r>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/content/disorders/</a:t>
            </a:r>
            <a:r>
              <a:rPr lang="en-US" sz="10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whatispgt</a:t>
            </a:r>
            <a:endParaRPr lang="en-DK"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18549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E5C47-543F-AE06-A851-0678132CA63A}"/>
              </a:ext>
            </a:extLst>
          </p:cNvPr>
          <p:cNvSpPr>
            <a:spLocks noGrp="1"/>
          </p:cNvSpPr>
          <p:nvPr>
            <p:ph type="title"/>
          </p:nvPr>
        </p:nvSpPr>
        <p:spPr/>
        <p:txBody>
          <a:bodyPr/>
          <a:lstStyle/>
          <a:p>
            <a:r>
              <a:rPr lang="en-US" dirty="0">
                <a:latin typeface="Tahoma"/>
                <a:ea typeface="Tahoma"/>
                <a:cs typeface="Tahoma"/>
              </a:rPr>
              <a:t>Pre-implantation genetic testing (PGT)</a:t>
            </a:r>
            <a:endParaRPr lang="en-US" dirty="0"/>
          </a:p>
        </p:txBody>
      </p:sp>
      <p:sp>
        <p:nvSpPr>
          <p:cNvPr id="3" name="Content Placeholder 2">
            <a:extLst>
              <a:ext uri="{FF2B5EF4-FFF2-40B4-BE49-F238E27FC236}">
                <a16:creationId xmlns:a16="http://schemas.microsoft.com/office/drawing/2014/main" id="{3C3951DD-65A6-5B2D-252B-286133CFA02E}"/>
              </a:ext>
            </a:extLst>
          </p:cNvPr>
          <p:cNvSpPr>
            <a:spLocks noGrp="1"/>
          </p:cNvSpPr>
          <p:nvPr>
            <p:ph idx="1"/>
          </p:nvPr>
        </p:nvSpPr>
        <p:spPr>
          <a:xfrm>
            <a:off x="4883674" y="1526715"/>
            <a:ext cx="6706641" cy="4650247"/>
          </a:xfrm>
        </p:spPr>
        <p:txBody>
          <a:bodyPr vert="horz" lIns="91440" tIns="45720" rIns="91440" bIns="45720" rtlCol="0" anchor="t">
            <a:normAutofit fontScale="92500" lnSpcReduction="10000"/>
          </a:bodyPr>
          <a:lstStyle/>
          <a:p>
            <a:pPr>
              <a:spcAft>
                <a:spcPts val="1200"/>
              </a:spcAft>
            </a:pPr>
            <a:r>
              <a:rPr lang="en-US" sz="2600" dirty="0">
                <a:latin typeface="Tahoma"/>
                <a:ea typeface="Tahoma"/>
                <a:cs typeface="Tahoma"/>
              </a:rPr>
              <a:t>PGT for Aneuploidy </a:t>
            </a:r>
            <a:r>
              <a:rPr lang="en-US" sz="2600" b="1" dirty="0">
                <a:latin typeface="Tahoma"/>
                <a:ea typeface="Tahoma"/>
                <a:cs typeface="Tahoma"/>
              </a:rPr>
              <a:t>(PGT-A)</a:t>
            </a:r>
            <a:endParaRPr lang="en-US" dirty="0"/>
          </a:p>
          <a:p>
            <a:pPr lvl="1">
              <a:spcAft>
                <a:spcPts val="1200"/>
              </a:spcAft>
            </a:pPr>
            <a:r>
              <a:rPr lang="en-US" sz="2200" dirty="0">
                <a:latin typeface="Tahoma"/>
                <a:ea typeface="Tahoma"/>
                <a:cs typeface="Tahoma"/>
              </a:rPr>
              <a:t>Chromosomal abnormalities (e.g., Down syndrome, Turner syndrome)</a:t>
            </a:r>
          </a:p>
          <a:p>
            <a:pPr lvl="1">
              <a:spcAft>
                <a:spcPts val="1200"/>
              </a:spcAft>
            </a:pPr>
            <a:r>
              <a:rPr lang="en-US" sz="2200" dirty="0">
                <a:latin typeface="Tahoma"/>
                <a:ea typeface="Tahoma"/>
                <a:cs typeface="Tahoma"/>
              </a:rPr>
              <a:t>Deselection of affected embryos to optimize pregnancy rates and reduce miscarriage rates</a:t>
            </a:r>
            <a:endParaRPr lang="en-US" dirty="0"/>
          </a:p>
          <a:p>
            <a:pPr>
              <a:spcAft>
                <a:spcPts val="1200"/>
              </a:spcAft>
            </a:pPr>
            <a:r>
              <a:rPr lang="en-US" sz="2600" dirty="0">
                <a:latin typeface="Tahoma"/>
                <a:ea typeface="Tahoma"/>
                <a:cs typeface="Tahoma"/>
              </a:rPr>
              <a:t>PGT for Monogenic/Single Gene Disorders </a:t>
            </a:r>
            <a:r>
              <a:rPr lang="en-US" sz="2600" b="1" dirty="0">
                <a:latin typeface="Tahoma"/>
                <a:ea typeface="Tahoma"/>
                <a:cs typeface="Tahoma"/>
              </a:rPr>
              <a:t>(PGT-M) </a:t>
            </a:r>
            <a:r>
              <a:rPr lang="en-US" sz="2600" dirty="0">
                <a:latin typeface="Tahoma"/>
                <a:ea typeface="Tahoma"/>
                <a:cs typeface="Tahoma"/>
              </a:rPr>
              <a:t>and PGT for Chromosomal Structural Rearrangements </a:t>
            </a:r>
            <a:r>
              <a:rPr lang="en-US" sz="2600" b="1" dirty="0">
                <a:latin typeface="Tahoma"/>
                <a:ea typeface="Tahoma"/>
                <a:cs typeface="Tahoma"/>
              </a:rPr>
              <a:t>(PGT-SR)</a:t>
            </a:r>
          </a:p>
          <a:p>
            <a:pPr lvl="1">
              <a:spcAft>
                <a:spcPts val="1200"/>
              </a:spcAft>
            </a:pPr>
            <a:r>
              <a:rPr lang="en-US" sz="2200" dirty="0">
                <a:latin typeface="Tahoma"/>
                <a:ea typeface="Tahoma"/>
                <a:cs typeface="Tahoma"/>
              </a:rPr>
              <a:t>Known genetic disorders (e.g., Huntington's disease, cystic fibrosis, Tay-Sachs)</a:t>
            </a:r>
          </a:p>
          <a:p>
            <a:pPr lvl="1">
              <a:spcAft>
                <a:spcPts val="1200"/>
              </a:spcAft>
            </a:pPr>
            <a:r>
              <a:rPr lang="en-US" sz="2200" dirty="0">
                <a:latin typeface="Tahoma"/>
                <a:ea typeface="Tahoma"/>
                <a:cs typeface="Tahoma"/>
              </a:rPr>
              <a:t>Reduce risk of transmitting genetic disorders</a:t>
            </a:r>
            <a:endParaRPr lang="en-US" sz="2200" dirty="0"/>
          </a:p>
          <a:p>
            <a:pPr>
              <a:spcAft>
                <a:spcPts val="1200"/>
              </a:spcAft>
            </a:pPr>
            <a:endParaRPr lang="en-US" dirty="0"/>
          </a:p>
          <a:p>
            <a:pPr>
              <a:spcAft>
                <a:spcPts val="1200"/>
              </a:spcAft>
            </a:pPr>
            <a:endParaRPr lang="en-US" dirty="0"/>
          </a:p>
          <a:p>
            <a:pPr marL="0" indent="0">
              <a:buNone/>
            </a:pPr>
            <a:endParaRPr lang="en-US" dirty="0">
              <a:latin typeface="Tahoma"/>
              <a:ea typeface="Tahoma"/>
              <a:cs typeface="Tahoma"/>
            </a:endParaRPr>
          </a:p>
          <a:p>
            <a:pPr marL="0" indent="0">
              <a:buNone/>
            </a:pPr>
            <a:endParaRPr lang="en-US" dirty="0">
              <a:latin typeface="Tahoma"/>
              <a:ea typeface="Tahoma"/>
              <a:cs typeface="Tahoma"/>
            </a:endParaRPr>
          </a:p>
        </p:txBody>
      </p:sp>
      <p:sp>
        <p:nvSpPr>
          <p:cNvPr id="4" name="Slide Number Placeholder 3">
            <a:extLst>
              <a:ext uri="{FF2B5EF4-FFF2-40B4-BE49-F238E27FC236}">
                <a16:creationId xmlns:a16="http://schemas.microsoft.com/office/drawing/2014/main" id="{373C8163-2F22-D818-3CE0-2522ED198E7F}"/>
              </a:ext>
            </a:extLst>
          </p:cNvPr>
          <p:cNvSpPr>
            <a:spLocks noGrp="1"/>
          </p:cNvSpPr>
          <p:nvPr>
            <p:ph type="sldNum" sz="quarter" idx="12"/>
          </p:nvPr>
        </p:nvSpPr>
        <p:spPr/>
        <p:txBody>
          <a:bodyPr/>
          <a:lstStyle/>
          <a:p>
            <a:fld id="{48F63A3B-78C7-47BE-AE5E-E10140E04643}" type="slidenum">
              <a:rPr lang="en-US" dirty="0"/>
              <a:t>6</a:t>
            </a:fld>
            <a:endParaRPr lang="en-US"/>
          </a:p>
        </p:txBody>
      </p:sp>
      <p:sp>
        <p:nvSpPr>
          <p:cNvPr id="5" name="Date Placeholder 4">
            <a:extLst>
              <a:ext uri="{FF2B5EF4-FFF2-40B4-BE49-F238E27FC236}">
                <a16:creationId xmlns:a16="http://schemas.microsoft.com/office/drawing/2014/main" id="{0EF5D92A-E4AB-BD11-2524-A34D2CDFEE2B}"/>
              </a:ext>
            </a:extLst>
          </p:cNvPr>
          <p:cNvSpPr>
            <a:spLocks noGrp="1"/>
          </p:cNvSpPr>
          <p:nvPr>
            <p:ph type="dt" sz="half" idx="2"/>
          </p:nvPr>
        </p:nvSpPr>
        <p:spPr/>
        <p:txBody>
          <a:bodyPr/>
          <a:lstStyle/>
          <a:p>
            <a:r>
              <a:rPr lang="en-DK"/>
              <a:t>23/06/2023</a:t>
            </a:r>
          </a:p>
        </p:txBody>
      </p:sp>
      <p:pic>
        <p:nvPicPr>
          <p:cNvPr id="7" name="Picture 2">
            <a:extLst>
              <a:ext uri="{FF2B5EF4-FFF2-40B4-BE49-F238E27FC236}">
                <a16:creationId xmlns:a16="http://schemas.microsoft.com/office/drawing/2014/main" id="{1B7867B4-DA54-EACD-C572-0450E67BF9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99"/>
          <a:stretch/>
        </p:blipFill>
        <p:spPr bwMode="auto">
          <a:xfrm>
            <a:off x="661325" y="1924281"/>
            <a:ext cx="4055790" cy="32524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2C5C631-0E36-6552-11E5-8543362891B1}"/>
              </a:ext>
            </a:extLst>
          </p:cNvPr>
          <p:cNvSpPr txBox="1"/>
          <p:nvPr/>
        </p:nvSpPr>
        <p:spPr>
          <a:xfrm>
            <a:off x="548496" y="5294496"/>
            <a:ext cx="4278714" cy="400110"/>
          </a:xfrm>
          <a:prstGeom prst="rect">
            <a:avLst/>
          </a:prstGeom>
          <a:noFill/>
        </p:spPr>
        <p:txBody>
          <a:bodyPr wrap="square" rtlCol="0">
            <a:spAutoFit/>
          </a:bodyPr>
          <a:lstStyle/>
          <a:p>
            <a:pPr algn="ctr"/>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PGT [Online image]. Learn Genetics. https://</a:t>
            </a:r>
            <a:r>
              <a:rPr lang="en-US" sz="10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learn.genetics.utah.edu</a:t>
            </a:r>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/content/disorders/</a:t>
            </a:r>
            <a:r>
              <a:rPr lang="en-US" sz="10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whatispgt</a:t>
            </a:r>
            <a:endParaRPr lang="en-DK"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79613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5A087-C39E-CC19-9BA0-86EB631B0141}"/>
              </a:ext>
            </a:extLst>
          </p:cNvPr>
          <p:cNvSpPr>
            <a:spLocks noGrp="1"/>
          </p:cNvSpPr>
          <p:nvPr>
            <p:ph type="title"/>
          </p:nvPr>
        </p:nvSpPr>
        <p:spPr/>
        <p:txBody>
          <a:bodyPr/>
          <a:lstStyle/>
          <a:p>
            <a:r>
              <a:rPr lang="en-US">
                <a:latin typeface="Tahoma"/>
                <a:ea typeface="Tahoma"/>
                <a:cs typeface="Tahoma"/>
              </a:rPr>
              <a:t>Pre-implantation genetic testing (</a:t>
            </a:r>
            <a:r>
              <a:rPr lang="en-US" dirty="0">
                <a:latin typeface="Tahoma"/>
                <a:ea typeface="Tahoma"/>
                <a:cs typeface="Tahoma"/>
              </a:rPr>
              <a:t>PGT</a:t>
            </a:r>
            <a:r>
              <a:rPr lang="en-US">
                <a:latin typeface="Tahoma"/>
                <a:ea typeface="Tahoma"/>
                <a:cs typeface="Tahoma"/>
              </a:rPr>
              <a:t>)</a:t>
            </a:r>
          </a:p>
        </p:txBody>
      </p:sp>
      <p:sp>
        <p:nvSpPr>
          <p:cNvPr id="3" name="Content Placeholder 2">
            <a:extLst>
              <a:ext uri="{FF2B5EF4-FFF2-40B4-BE49-F238E27FC236}">
                <a16:creationId xmlns:a16="http://schemas.microsoft.com/office/drawing/2014/main" id="{136E0E9A-6F5C-3E9E-A0A7-80431D85177D}"/>
              </a:ext>
            </a:extLst>
          </p:cNvPr>
          <p:cNvSpPr>
            <a:spLocks noGrp="1"/>
          </p:cNvSpPr>
          <p:nvPr>
            <p:ph idx="1"/>
          </p:nvPr>
        </p:nvSpPr>
        <p:spPr>
          <a:xfrm>
            <a:off x="466062" y="1526715"/>
            <a:ext cx="10934249" cy="4650247"/>
          </a:xfrm>
        </p:spPr>
        <p:txBody>
          <a:bodyPr vert="horz" lIns="91440" tIns="45720" rIns="91440" bIns="45720" rtlCol="0" anchor="t">
            <a:normAutofit lnSpcReduction="10000"/>
          </a:bodyPr>
          <a:lstStyle/>
          <a:p>
            <a:pPr>
              <a:spcAft>
                <a:spcPts val="1200"/>
              </a:spcAft>
            </a:pPr>
            <a:r>
              <a:rPr lang="en-US" dirty="0">
                <a:latin typeface="Tahoma"/>
                <a:ea typeface="Tahoma"/>
                <a:cs typeface="Tahoma"/>
              </a:rPr>
              <a:t>Cells are biopsied from the embryo at the blastocyst stage     (~5⎯7 days after fertilization)</a:t>
            </a:r>
            <a:endParaRPr lang="en-US" dirty="0"/>
          </a:p>
          <a:p>
            <a:pPr>
              <a:spcAft>
                <a:spcPts val="1200"/>
              </a:spcAft>
            </a:pPr>
            <a:r>
              <a:rPr lang="en-US" dirty="0">
                <a:latin typeface="Tahoma"/>
                <a:ea typeface="Tahoma"/>
                <a:cs typeface="Tahoma"/>
              </a:rPr>
              <a:t>Genetic material is analyzed</a:t>
            </a:r>
          </a:p>
          <a:p>
            <a:pPr>
              <a:spcAft>
                <a:spcPts val="1200"/>
              </a:spcAft>
            </a:pPr>
            <a:r>
              <a:rPr lang="en-US" dirty="0">
                <a:latin typeface="Tahoma"/>
                <a:ea typeface="Tahoma"/>
                <a:cs typeface="Tahoma"/>
              </a:rPr>
              <a:t>Unaffected embryos are selected for transfer</a:t>
            </a:r>
          </a:p>
          <a:p>
            <a:pPr>
              <a:spcAft>
                <a:spcPts val="1200"/>
              </a:spcAft>
            </a:pPr>
            <a:r>
              <a:rPr lang="en-US" dirty="0">
                <a:latin typeface="Tahoma"/>
                <a:ea typeface="Tahoma"/>
                <a:cs typeface="Tahoma"/>
              </a:rPr>
              <a:t>Tests are highly sensitive and very accurate (95⎯99%)</a:t>
            </a:r>
          </a:p>
          <a:p>
            <a:pPr marL="0" indent="0">
              <a:spcAft>
                <a:spcPts val="1200"/>
              </a:spcAft>
              <a:buNone/>
            </a:pPr>
            <a:endParaRPr lang="en-US" dirty="0">
              <a:latin typeface="Tahoma"/>
              <a:ea typeface="Tahoma"/>
              <a:cs typeface="Tahoma"/>
            </a:endParaRPr>
          </a:p>
          <a:p>
            <a:pPr marL="0" indent="0" algn="ctr">
              <a:spcAft>
                <a:spcPts val="1200"/>
              </a:spcAft>
              <a:buNone/>
            </a:pPr>
            <a:r>
              <a:rPr lang="en-US" sz="2400" i="1" dirty="0">
                <a:latin typeface="Tahoma"/>
                <a:ea typeface="Tahoma"/>
                <a:cs typeface="Tahoma"/>
              </a:rPr>
              <a:t>"Discarding embryos five days after fertilization in PGT appears – in all aspects – to be ethically acceptable and in harmony with a traditional Nordic principle of ethical gradualism." </a:t>
            </a:r>
            <a:r>
              <a:rPr lang="en-US" sz="1400" i="1" dirty="0">
                <a:latin typeface="Tahoma"/>
                <a:ea typeface="Tahoma"/>
                <a:cs typeface="Tahoma"/>
              </a:rPr>
              <a:t>(</a:t>
            </a:r>
            <a:r>
              <a:rPr lang="en-US" sz="1400" i="1" dirty="0" err="1">
                <a:latin typeface="Tahoma"/>
                <a:ea typeface="Tahoma"/>
                <a:cs typeface="Tahoma"/>
              </a:rPr>
              <a:t>Ingerslev</a:t>
            </a:r>
            <a:r>
              <a:rPr lang="en-US" sz="1400" i="1" dirty="0">
                <a:latin typeface="Tahoma"/>
                <a:ea typeface="Tahoma"/>
                <a:cs typeface="Tahoma"/>
              </a:rPr>
              <a:t> et al., 2020)</a:t>
            </a:r>
          </a:p>
        </p:txBody>
      </p:sp>
      <p:sp>
        <p:nvSpPr>
          <p:cNvPr id="4" name="Slide Number Placeholder 3">
            <a:extLst>
              <a:ext uri="{FF2B5EF4-FFF2-40B4-BE49-F238E27FC236}">
                <a16:creationId xmlns:a16="http://schemas.microsoft.com/office/drawing/2014/main" id="{F8988309-83C9-8E00-BEE6-C62CD6B30883}"/>
              </a:ext>
            </a:extLst>
          </p:cNvPr>
          <p:cNvSpPr>
            <a:spLocks noGrp="1"/>
          </p:cNvSpPr>
          <p:nvPr>
            <p:ph type="sldNum" sz="quarter" idx="12"/>
          </p:nvPr>
        </p:nvSpPr>
        <p:spPr/>
        <p:txBody>
          <a:bodyPr/>
          <a:lstStyle/>
          <a:p>
            <a:fld id="{48F63A3B-78C7-47BE-AE5E-E10140E04643}" type="slidenum">
              <a:rPr lang="en-US" dirty="0"/>
              <a:t>7</a:t>
            </a:fld>
            <a:endParaRPr lang="en-US"/>
          </a:p>
        </p:txBody>
      </p:sp>
      <p:sp>
        <p:nvSpPr>
          <p:cNvPr id="5" name="Date Placeholder 4">
            <a:extLst>
              <a:ext uri="{FF2B5EF4-FFF2-40B4-BE49-F238E27FC236}">
                <a16:creationId xmlns:a16="http://schemas.microsoft.com/office/drawing/2014/main" id="{A71F9A4C-86A5-8280-FF5A-6D5D2F4A54A3}"/>
              </a:ext>
            </a:extLst>
          </p:cNvPr>
          <p:cNvSpPr>
            <a:spLocks noGrp="1"/>
          </p:cNvSpPr>
          <p:nvPr>
            <p:ph type="dt" sz="half" idx="2"/>
          </p:nvPr>
        </p:nvSpPr>
        <p:spPr/>
        <p:txBody>
          <a:bodyPr/>
          <a:lstStyle/>
          <a:p>
            <a:r>
              <a:rPr lang="en-DK"/>
              <a:t>23/06/2023</a:t>
            </a:r>
          </a:p>
        </p:txBody>
      </p:sp>
    </p:spTree>
    <p:extLst>
      <p:ext uri="{BB962C8B-B14F-4D97-AF65-F5344CB8AC3E}">
        <p14:creationId xmlns:p14="http://schemas.microsoft.com/office/powerpoint/2010/main" val="1364030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09CF-6445-FF86-9C5A-3243D9092A65}"/>
              </a:ext>
            </a:extLst>
          </p:cNvPr>
          <p:cNvSpPr>
            <a:spLocks noGrp="1"/>
          </p:cNvSpPr>
          <p:nvPr>
            <p:ph type="title"/>
          </p:nvPr>
        </p:nvSpPr>
        <p:spPr/>
        <p:txBody>
          <a:bodyPr/>
          <a:lstStyle/>
          <a:p>
            <a:r>
              <a:rPr lang="en-US">
                <a:latin typeface="Tahoma"/>
                <a:ea typeface="Tahoma"/>
                <a:cs typeface="Tahoma"/>
              </a:rPr>
              <a:t>PGT in Denmark</a:t>
            </a:r>
            <a:endParaRPr lang="en-US"/>
          </a:p>
        </p:txBody>
      </p:sp>
      <p:sp>
        <p:nvSpPr>
          <p:cNvPr id="3" name="Content Placeholder 2">
            <a:extLst>
              <a:ext uri="{FF2B5EF4-FFF2-40B4-BE49-F238E27FC236}">
                <a16:creationId xmlns:a16="http://schemas.microsoft.com/office/drawing/2014/main" id="{741065B4-F32F-7755-6981-3E930DDABD43}"/>
              </a:ext>
            </a:extLst>
          </p:cNvPr>
          <p:cNvSpPr>
            <a:spLocks noGrp="1"/>
          </p:cNvSpPr>
          <p:nvPr>
            <p:ph idx="1"/>
          </p:nvPr>
        </p:nvSpPr>
        <p:spPr/>
        <p:txBody>
          <a:bodyPr vert="horz" lIns="91440" tIns="45720" rIns="91440" bIns="45720" rtlCol="0" anchor="t">
            <a:normAutofit/>
          </a:bodyPr>
          <a:lstStyle/>
          <a:p>
            <a:pPr>
              <a:spcAft>
                <a:spcPts val="1200"/>
              </a:spcAft>
            </a:pPr>
            <a:r>
              <a:rPr lang="en-US">
                <a:latin typeface="Tahoma"/>
                <a:ea typeface="Tahoma"/>
                <a:cs typeface="Tahoma"/>
              </a:rPr>
              <a:t>Publicly funded</a:t>
            </a:r>
            <a:endParaRPr lang="en-US"/>
          </a:p>
          <a:p>
            <a:pPr>
              <a:spcAft>
                <a:spcPts val="1200"/>
              </a:spcAft>
            </a:pPr>
            <a:r>
              <a:rPr lang="en-US">
                <a:latin typeface="Tahoma"/>
                <a:ea typeface="Tahoma"/>
                <a:cs typeface="Tahoma"/>
              </a:rPr>
              <a:t>Rigshospitalet</a:t>
            </a:r>
            <a:r>
              <a:rPr lang="en-US" dirty="0">
                <a:latin typeface="Tahoma"/>
                <a:ea typeface="Tahoma"/>
                <a:cs typeface="Tahoma"/>
              </a:rPr>
              <a:t> Copenhagen and Aalborg University Hospital</a:t>
            </a:r>
            <a:endParaRPr lang="en-US"/>
          </a:p>
          <a:p>
            <a:pPr>
              <a:spcAft>
                <a:spcPts val="1200"/>
              </a:spcAft>
            </a:pPr>
            <a:r>
              <a:rPr lang="en-US">
                <a:latin typeface="Tahoma"/>
                <a:ea typeface="Tahoma"/>
                <a:cs typeface="Tahoma"/>
              </a:rPr>
              <a:t>~</a:t>
            </a:r>
            <a:r>
              <a:rPr lang="en-US" dirty="0">
                <a:latin typeface="Tahoma"/>
                <a:ea typeface="Tahoma"/>
                <a:cs typeface="Tahoma"/>
              </a:rPr>
              <a:t>10x more PGT per million inhabitants than Norway, 3x more than Finland, and 2x more than Sweden/Iceland </a:t>
            </a:r>
            <a:r>
              <a:rPr lang="en-US" sz="1400" i="1" dirty="0">
                <a:latin typeface="Tahoma"/>
                <a:ea typeface="Tahoma"/>
                <a:cs typeface="Tahoma"/>
              </a:rPr>
              <a:t>(Hreinsson et al., 2020)</a:t>
            </a:r>
          </a:p>
          <a:p>
            <a:pPr>
              <a:spcAft>
                <a:spcPts val="1200"/>
              </a:spcAft>
            </a:pPr>
            <a:r>
              <a:rPr lang="en-US" b="1">
                <a:latin typeface="Tahoma"/>
                <a:ea typeface="Tahoma"/>
                <a:cs typeface="Tahoma"/>
              </a:rPr>
              <a:t>PGT-M/PGT-SR:</a:t>
            </a:r>
            <a:r>
              <a:rPr lang="en-US">
                <a:latin typeface="Tahoma"/>
                <a:ea typeface="Tahoma"/>
                <a:cs typeface="Tahoma"/>
              </a:rPr>
              <a:t> Parent(s) with a high risk of transmitting a severe </a:t>
            </a:r>
            <a:r>
              <a:rPr lang="en-US" dirty="0">
                <a:latin typeface="Tahoma"/>
                <a:ea typeface="Tahoma"/>
                <a:cs typeface="Tahoma"/>
              </a:rPr>
              <a:t>genetic </a:t>
            </a:r>
            <a:r>
              <a:rPr lang="en-US">
                <a:latin typeface="Tahoma"/>
                <a:ea typeface="Tahoma"/>
                <a:cs typeface="Tahoma"/>
              </a:rPr>
              <a:t>disorder</a:t>
            </a:r>
          </a:p>
          <a:p>
            <a:pPr>
              <a:spcAft>
                <a:spcPts val="1200"/>
              </a:spcAft>
            </a:pPr>
            <a:r>
              <a:rPr lang="en-US" b="1">
                <a:latin typeface="Tahoma"/>
                <a:ea typeface="Tahoma"/>
                <a:cs typeface="Tahoma"/>
              </a:rPr>
              <a:t>PGT-A:</a:t>
            </a:r>
            <a:r>
              <a:rPr lang="en-US">
                <a:latin typeface="Tahoma"/>
                <a:ea typeface="Tahoma"/>
                <a:cs typeface="Tahoma"/>
              </a:rPr>
              <a:t> Allowed within an approved research protocol</a:t>
            </a:r>
            <a:endParaRPr lang="en-US"/>
          </a:p>
          <a:p>
            <a:pPr marL="0" indent="0">
              <a:buNone/>
            </a:pPr>
            <a:endParaRPr lang="en-US" dirty="0"/>
          </a:p>
        </p:txBody>
      </p:sp>
      <p:sp>
        <p:nvSpPr>
          <p:cNvPr id="4" name="Slide Number Placeholder 3">
            <a:extLst>
              <a:ext uri="{FF2B5EF4-FFF2-40B4-BE49-F238E27FC236}">
                <a16:creationId xmlns:a16="http://schemas.microsoft.com/office/drawing/2014/main" id="{C6AF39EB-C98B-AFCA-8AED-3298F0EE190D}"/>
              </a:ext>
            </a:extLst>
          </p:cNvPr>
          <p:cNvSpPr>
            <a:spLocks noGrp="1"/>
          </p:cNvSpPr>
          <p:nvPr>
            <p:ph type="sldNum" sz="quarter" idx="12"/>
          </p:nvPr>
        </p:nvSpPr>
        <p:spPr/>
        <p:txBody>
          <a:bodyPr/>
          <a:lstStyle/>
          <a:p>
            <a:fld id="{48F63A3B-78C7-47BE-AE5E-E10140E04643}" type="slidenum">
              <a:rPr lang="en-US" dirty="0"/>
              <a:t>8</a:t>
            </a:fld>
            <a:endParaRPr lang="en-US"/>
          </a:p>
        </p:txBody>
      </p:sp>
      <p:sp>
        <p:nvSpPr>
          <p:cNvPr id="5" name="Date Placeholder 4">
            <a:extLst>
              <a:ext uri="{FF2B5EF4-FFF2-40B4-BE49-F238E27FC236}">
                <a16:creationId xmlns:a16="http://schemas.microsoft.com/office/drawing/2014/main" id="{54ADBAB9-6315-FF5D-92E1-EAA80ACD9C53}"/>
              </a:ext>
            </a:extLst>
          </p:cNvPr>
          <p:cNvSpPr>
            <a:spLocks noGrp="1"/>
          </p:cNvSpPr>
          <p:nvPr>
            <p:ph type="dt" sz="half" idx="2"/>
          </p:nvPr>
        </p:nvSpPr>
        <p:spPr/>
        <p:txBody>
          <a:bodyPr/>
          <a:lstStyle/>
          <a:p>
            <a:r>
              <a:rPr lang="en-DK"/>
              <a:t>23/06/2023</a:t>
            </a:r>
          </a:p>
        </p:txBody>
      </p:sp>
      <p:pic>
        <p:nvPicPr>
          <p:cNvPr id="7" name="Picture 6" descr="Flag of Denmark - Wikipedia">
            <a:extLst>
              <a:ext uri="{FF2B5EF4-FFF2-40B4-BE49-F238E27FC236}">
                <a16:creationId xmlns:a16="http://schemas.microsoft.com/office/drawing/2014/main" id="{872B7FAA-E394-8487-70E0-1E3602C47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5284" y="511053"/>
            <a:ext cx="618231" cy="46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908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F05BA-CDC5-795C-66CC-C7909AF7468E}"/>
              </a:ext>
            </a:extLst>
          </p:cNvPr>
          <p:cNvSpPr>
            <a:spLocks noGrp="1"/>
          </p:cNvSpPr>
          <p:nvPr>
            <p:ph type="title"/>
          </p:nvPr>
        </p:nvSpPr>
        <p:spPr/>
        <p:txBody>
          <a:bodyPr/>
          <a:lstStyle/>
          <a:p>
            <a:r>
              <a:rPr lang="en-US" dirty="0">
                <a:latin typeface="Tahoma"/>
                <a:ea typeface="Tahoma"/>
                <a:cs typeface="Tahoma"/>
              </a:rPr>
              <a:t>Non-invasive prenatal screening (NIPT)</a:t>
            </a:r>
            <a:endParaRPr lang="en-US" dirty="0"/>
          </a:p>
        </p:txBody>
      </p:sp>
      <p:sp>
        <p:nvSpPr>
          <p:cNvPr id="3" name="Content Placeholder 2">
            <a:extLst>
              <a:ext uri="{FF2B5EF4-FFF2-40B4-BE49-F238E27FC236}">
                <a16:creationId xmlns:a16="http://schemas.microsoft.com/office/drawing/2014/main" id="{8CBA00FC-57AC-3FFA-7F10-D4F812967740}"/>
              </a:ext>
            </a:extLst>
          </p:cNvPr>
          <p:cNvSpPr>
            <a:spLocks noGrp="1"/>
          </p:cNvSpPr>
          <p:nvPr>
            <p:ph idx="1"/>
          </p:nvPr>
        </p:nvSpPr>
        <p:spPr>
          <a:xfrm>
            <a:off x="466063" y="1526715"/>
            <a:ext cx="6041615" cy="4650247"/>
          </a:xfrm>
        </p:spPr>
        <p:txBody>
          <a:bodyPr vert="horz" lIns="91440" tIns="45720" rIns="91440" bIns="45720" rtlCol="0" anchor="t">
            <a:normAutofit fontScale="85000" lnSpcReduction="20000"/>
          </a:bodyPr>
          <a:lstStyle/>
          <a:p>
            <a:r>
              <a:rPr lang="en-US" dirty="0">
                <a:latin typeface="Tahoma"/>
                <a:ea typeface="Tahoma"/>
                <a:cs typeface="Tahoma"/>
              </a:rPr>
              <a:t>Chromosomal abnormalities:</a:t>
            </a:r>
            <a:endParaRPr lang="en-US" dirty="0"/>
          </a:p>
          <a:p>
            <a:pPr lvl="1"/>
            <a:r>
              <a:rPr lang="en-US" dirty="0">
                <a:latin typeface="Tahoma"/>
                <a:ea typeface="Tahoma"/>
                <a:cs typeface="Tahoma"/>
              </a:rPr>
              <a:t>Down syndrome (trisomy 21)</a:t>
            </a:r>
          </a:p>
          <a:p>
            <a:pPr lvl="1"/>
            <a:r>
              <a:rPr lang="en-US" dirty="0">
                <a:latin typeface="Tahoma"/>
                <a:ea typeface="Tahoma"/>
                <a:cs typeface="Tahoma"/>
              </a:rPr>
              <a:t>Patau syndrome (trisomy 13)</a:t>
            </a:r>
            <a:endParaRPr lang="en-US" dirty="0"/>
          </a:p>
          <a:p>
            <a:pPr lvl="1"/>
            <a:r>
              <a:rPr lang="en-US" dirty="0">
                <a:latin typeface="Tahoma"/>
                <a:ea typeface="Tahoma"/>
                <a:cs typeface="Tahoma"/>
              </a:rPr>
              <a:t>Edwards syndrome (trisomy 18)</a:t>
            </a:r>
            <a:endParaRPr lang="en-US" dirty="0"/>
          </a:p>
          <a:p>
            <a:pPr>
              <a:spcAft>
                <a:spcPts val="1200"/>
              </a:spcAft>
            </a:pPr>
            <a:r>
              <a:rPr lang="en-US" dirty="0">
                <a:latin typeface="Tahoma"/>
                <a:ea typeface="Tahoma"/>
                <a:cs typeface="Tahoma"/>
              </a:rPr>
              <a:t>After the first-trimester scan (week 11⎯13)</a:t>
            </a:r>
            <a:endParaRPr lang="en-US" dirty="0"/>
          </a:p>
          <a:p>
            <a:pPr>
              <a:spcAft>
                <a:spcPts val="1200"/>
              </a:spcAft>
            </a:pPr>
            <a:r>
              <a:rPr lang="en-US" dirty="0">
                <a:latin typeface="Tahoma"/>
                <a:ea typeface="Tahoma"/>
                <a:cs typeface="Tahoma"/>
              </a:rPr>
              <a:t>Measures the amount of fetal DNA corresponding to chromosomes 13, 18, and 21</a:t>
            </a:r>
          </a:p>
          <a:p>
            <a:pPr>
              <a:spcAft>
                <a:spcPts val="1200"/>
              </a:spcAft>
            </a:pPr>
            <a:r>
              <a:rPr lang="en-US" dirty="0">
                <a:latin typeface="Tahoma"/>
                <a:ea typeface="Tahoma"/>
                <a:cs typeface="Tahoma"/>
              </a:rPr>
              <a:t>Estimate whether risk is increased or decreased</a:t>
            </a:r>
          </a:p>
          <a:p>
            <a:pPr>
              <a:spcAft>
                <a:spcPts val="1200"/>
              </a:spcAft>
            </a:pPr>
            <a:r>
              <a:rPr lang="en-US" dirty="0">
                <a:latin typeface="Tahoma"/>
                <a:ea typeface="Tahoma"/>
                <a:cs typeface="Tahoma"/>
              </a:rPr>
              <a:t>High sensitivity and specificity (90⎯99%)</a:t>
            </a:r>
          </a:p>
          <a:p>
            <a:pPr>
              <a:spcAft>
                <a:spcPts val="1200"/>
              </a:spcAft>
            </a:pPr>
            <a:endParaRPr lang="en-US" dirty="0">
              <a:latin typeface="Tahoma"/>
              <a:ea typeface="Tahoma"/>
              <a:cs typeface="Tahoma"/>
            </a:endParaRPr>
          </a:p>
        </p:txBody>
      </p:sp>
      <p:sp>
        <p:nvSpPr>
          <p:cNvPr id="4" name="Slide Number Placeholder 3">
            <a:extLst>
              <a:ext uri="{FF2B5EF4-FFF2-40B4-BE49-F238E27FC236}">
                <a16:creationId xmlns:a16="http://schemas.microsoft.com/office/drawing/2014/main" id="{9C417A4F-C2FD-2DFE-4742-DE44FE9002AF}"/>
              </a:ext>
            </a:extLst>
          </p:cNvPr>
          <p:cNvSpPr>
            <a:spLocks noGrp="1"/>
          </p:cNvSpPr>
          <p:nvPr>
            <p:ph type="sldNum" sz="quarter" idx="12"/>
          </p:nvPr>
        </p:nvSpPr>
        <p:spPr/>
        <p:txBody>
          <a:bodyPr/>
          <a:lstStyle/>
          <a:p>
            <a:fld id="{48F63A3B-78C7-47BE-AE5E-E10140E04643}" type="slidenum">
              <a:rPr lang="en-US" dirty="0"/>
              <a:t>9</a:t>
            </a:fld>
            <a:endParaRPr lang="en-US"/>
          </a:p>
        </p:txBody>
      </p:sp>
      <p:sp>
        <p:nvSpPr>
          <p:cNvPr id="5" name="Date Placeholder 4">
            <a:extLst>
              <a:ext uri="{FF2B5EF4-FFF2-40B4-BE49-F238E27FC236}">
                <a16:creationId xmlns:a16="http://schemas.microsoft.com/office/drawing/2014/main" id="{8828C1E6-7F5C-C3CA-1741-39AD270F86F3}"/>
              </a:ext>
            </a:extLst>
          </p:cNvPr>
          <p:cNvSpPr>
            <a:spLocks noGrp="1"/>
          </p:cNvSpPr>
          <p:nvPr>
            <p:ph type="dt" sz="half" idx="2"/>
          </p:nvPr>
        </p:nvSpPr>
        <p:spPr/>
        <p:txBody>
          <a:bodyPr/>
          <a:lstStyle/>
          <a:p>
            <a:r>
              <a:rPr lang="en-DK"/>
              <a:t>23/06/2023</a:t>
            </a:r>
          </a:p>
        </p:txBody>
      </p:sp>
      <p:pic>
        <p:nvPicPr>
          <p:cNvPr id="1026" name="Picture 2" descr="Non-Invasive Prenatal Testing (NIPT) - The SAFE Test - St George's  University Hospitals NHS Foundation Trust">
            <a:extLst>
              <a:ext uri="{FF2B5EF4-FFF2-40B4-BE49-F238E27FC236}">
                <a16:creationId xmlns:a16="http://schemas.microsoft.com/office/drawing/2014/main" id="{727A7405-7E65-BC92-E342-AFC4F6092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9602" y="1825742"/>
            <a:ext cx="4996335" cy="3217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C313A69-AA38-7077-31F3-43733EF9980F}"/>
              </a:ext>
            </a:extLst>
          </p:cNvPr>
          <p:cNvSpPr txBox="1"/>
          <p:nvPr/>
        </p:nvSpPr>
        <p:spPr>
          <a:xfrm>
            <a:off x="6956264" y="5107382"/>
            <a:ext cx="4555098" cy="553998"/>
          </a:xfrm>
          <a:prstGeom prst="rect">
            <a:avLst/>
          </a:prstGeom>
          <a:noFill/>
        </p:spPr>
        <p:txBody>
          <a:bodyPr wrap="square" rtlCol="0">
            <a:spAutoFit/>
          </a:bodyPr>
          <a:lstStyle/>
          <a:p>
            <a:pPr algn="ctr"/>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Fetal placental DNA image [Online image]. St George’s University Hospitals. https://</a:t>
            </a:r>
            <a:r>
              <a:rPr lang="en-US" sz="10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www.stgeorges.nhs.uk</a:t>
            </a:r>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/service/maternity-services/your-pregnancy/fetal-medicine-unit/the-safe-test/</a:t>
            </a:r>
            <a:endParaRPr lang="en-DK"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2594610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25B2DD14188F4A9D5A3D82F2219904" ma:contentTypeVersion="10" ma:contentTypeDescription="Create a new document." ma:contentTypeScope="" ma:versionID="0caf0078f32f3b969c44fb962fb36792">
  <xsd:schema xmlns:xsd="http://www.w3.org/2001/XMLSchema" xmlns:xs="http://www.w3.org/2001/XMLSchema" xmlns:p="http://schemas.microsoft.com/office/2006/metadata/properties" xmlns:ns2="0aa04fa5-45c8-4d36-8075-83378ad406cc" xmlns:ns3="d0ca9291-1b02-44e8-a46c-4b4c3bc542b3" targetNamespace="http://schemas.microsoft.com/office/2006/metadata/properties" ma:root="true" ma:fieldsID="a369cd8eb5e6bd46365b610e5d22eddd" ns2:_="" ns3:_="">
    <xsd:import namespace="0aa04fa5-45c8-4d36-8075-83378ad406cc"/>
    <xsd:import namespace="d0ca9291-1b02-44e8-a46c-4b4c3bc542b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a04fa5-45c8-4d36-8075-83378ad406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5cd08861-88c0-49b2-8510-903f698cfa7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ca9291-1b02-44e8-a46c-4b4c3bc542b3"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b5b5bd36-6f03-4db8-a9d5-cb0e21dfe823}" ma:internalName="TaxCatchAll" ma:showField="CatchAllData" ma:web="d0ca9291-1b02-44e8-a46c-4b4c3bc542b3">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0ca9291-1b02-44e8-a46c-4b4c3bc542b3" xsi:nil="true"/>
    <lcf76f155ced4ddcb4097134ff3c332f xmlns="0aa04fa5-45c8-4d36-8075-83378ad406cc">
      <Terms xmlns="http://schemas.microsoft.com/office/infopath/2007/PartnerControls"/>
    </lcf76f155ced4ddcb4097134ff3c332f>
    <SharedWithUsers xmlns="d0ca9291-1b02-44e8-a46c-4b4c3bc542b3">
      <UserInfo>
        <DisplayName>Hannah Chatwin</DisplayName>
        <AccountId>13</AccountId>
        <AccountType/>
      </UserInfo>
      <UserInfo>
        <DisplayName>Jessica Rose Mundy</DisplayName>
        <AccountId>14</AccountId>
        <AccountType/>
      </UserInfo>
      <UserInfo>
        <DisplayName>Jette Steinbach</DisplayName>
        <AccountId>15</AccountId>
        <AccountType/>
      </UserInfo>
    </SharedWithUsers>
  </documentManagement>
</p:properties>
</file>

<file path=customXml/itemProps1.xml><?xml version="1.0" encoding="utf-8"?>
<ds:datastoreItem xmlns:ds="http://schemas.openxmlformats.org/officeDocument/2006/customXml" ds:itemID="{5B709F79-1DA2-4F77-BBC4-901B11C22CCB}">
  <ds:schemaRefs>
    <ds:schemaRef ds:uri="0aa04fa5-45c8-4d36-8075-83378ad406cc"/>
    <ds:schemaRef ds:uri="d0ca9291-1b02-44e8-a46c-4b4c3bc542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910A48E-86E5-4743-9F89-E10CB4086628}">
  <ds:schemaRefs>
    <ds:schemaRef ds:uri="http://schemas.microsoft.com/sharepoint/v3/contenttype/forms"/>
  </ds:schemaRefs>
</ds:datastoreItem>
</file>

<file path=customXml/itemProps3.xml><?xml version="1.0" encoding="utf-8"?>
<ds:datastoreItem xmlns:ds="http://schemas.openxmlformats.org/officeDocument/2006/customXml" ds:itemID="{E0B88C61-B478-4D34-8AF9-390CE96BAD3D}">
  <ds:schemaRefs>
    <ds:schemaRef ds:uri="0aa04fa5-45c8-4d36-8075-83378ad406cc"/>
    <ds:schemaRef ds:uri="d0ca9291-1b02-44e8-a46c-4b4c3bc542b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627</TotalTime>
  <Words>3402</Words>
  <Application>Microsoft Macintosh PowerPoint</Application>
  <PresentationFormat>Widescreen</PresentationFormat>
  <Paragraphs>285</Paragraphs>
  <Slides>26</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Helvetica</vt:lpstr>
      <vt:lpstr>Helvetica</vt:lpstr>
      <vt:lpstr>Tahoma</vt:lpstr>
      <vt:lpstr>Office Theme</vt:lpstr>
      <vt:lpstr>Anti-Discrimination Working Group</vt:lpstr>
      <vt:lpstr>Agenda</vt:lpstr>
      <vt:lpstr>Introductions</vt:lpstr>
      <vt:lpstr>Aims of the group</vt:lpstr>
      <vt:lpstr>Genetic testing</vt:lpstr>
      <vt:lpstr>Pre-implantation genetic testing (PGT)</vt:lpstr>
      <vt:lpstr>Pre-implantation genetic testing (PGT)</vt:lpstr>
      <vt:lpstr>PGT in Denmark</vt:lpstr>
      <vt:lpstr>Non-invasive prenatal screening (NIPT)</vt:lpstr>
      <vt:lpstr>NIPT in Denmark</vt:lpstr>
      <vt:lpstr>Polygenic embryo screening (PES)</vt:lpstr>
      <vt:lpstr>Embryonic screening and eugenics</vt:lpstr>
      <vt:lpstr>Polygenic embryo screening (PES)</vt:lpstr>
      <vt:lpstr>Polygenic embryo screening (PES)</vt:lpstr>
      <vt:lpstr>Polygenic embryo screening (PES)</vt:lpstr>
      <vt:lpstr>Why should we be concerned about PES?</vt:lpstr>
      <vt:lpstr>Why should we be concerned about PES?</vt:lpstr>
      <vt:lpstr>Why should we be concerned about PES?</vt:lpstr>
      <vt:lpstr>Why should we be concerned about PES?</vt:lpstr>
      <vt:lpstr>Practical/scientific issues with PES</vt:lpstr>
      <vt:lpstr>Ethical issues with PES</vt:lpstr>
      <vt:lpstr>Statement issued by the International Society of Psychiatric Genetics (ISPG)</vt:lpstr>
      <vt:lpstr>Discussion</vt:lpstr>
      <vt:lpstr>Ideas for next meeting</vt:lpstr>
      <vt:lpstr>Thanks – Have a great summer!</vt:lpstr>
      <vt:lpstr>References &amp; further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Rose Mundy</dc:creator>
  <cp:lastModifiedBy>Alisha Silvia Mercedes Hall</cp:lastModifiedBy>
  <cp:revision>22</cp:revision>
  <dcterms:created xsi:type="dcterms:W3CDTF">2023-03-28T09:06:11Z</dcterms:created>
  <dcterms:modified xsi:type="dcterms:W3CDTF">2023-06-26T09:21:39Z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0x0101007C25B2DD14188F4A9D5A3D82F2219904</vt:lpwstr>
  </property>
  <property fmtid="{D5CDD505-2E9C-101B-9397-08002B2CF9AE}" pid="3" name="MediaServiceImageTags">
    <vt:lpwstr/>
  </property>
</Properties>
</file>